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4" autoAdjust="0"/>
  </p:normalViewPr>
  <p:slideViewPr>
    <p:cSldViewPr>
      <p:cViewPr varScale="1">
        <p:scale>
          <a:sx n="86" d="100"/>
          <a:sy n="86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280A-559F-4E1B-9B24-3157C9692275}" type="datetimeFigureOut">
              <a:rPr lang="en-SG" smtClean="0"/>
              <a:t>30/12/2013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6E862-A2CF-435D-B4CC-DD947ACB816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0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</a:t>
            </a:r>
            <a:r>
              <a:rPr lang="en-US" dirty="0" smtClean="0"/>
              <a:t>medium]</a:t>
            </a:r>
            <a:r>
              <a:rPr lang="en-US" baseline="0" dirty="0" smtClean="0"/>
              <a:t> </a:t>
            </a:r>
            <a:r>
              <a:rPr lang="en-US" baseline="0" dirty="0" smtClean="0"/>
              <a:t>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</a:t>
            </a:r>
            <a:r>
              <a:rPr lang="en-US" smtClean="0"/>
              <a:t>: </a:t>
            </a:r>
            <a:r>
              <a:rPr lang="en-US" smtClean="0"/>
              <a:t>extra fast</a:t>
            </a:r>
            <a:r>
              <a:rPr lang="en-US" dirty="0" smtClean="0"/>
              <a:t>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68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3168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51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149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Jerome Cheng</cp:lastModifiedBy>
  <cp:revision>9</cp:revision>
  <dcterms:created xsi:type="dcterms:W3CDTF">2006-08-16T00:00:00Z</dcterms:created>
  <dcterms:modified xsi:type="dcterms:W3CDTF">2013-12-30T04:21:56Z</dcterms:modified>
</cp:coreProperties>
</file>