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295" r:id="rId6"/>
    <p:sldId id="292" r:id="rId7"/>
    <p:sldId id="305" r:id="rId8"/>
    <p:sldId id="300" r:id="rId9"/>
    <p:sldId id="299" r:id="rId10"/>
    <p:sldId id="301" r:id="rId11"/>
    <p:sldId id="302" r:id="rId12"/>
    <p:sldId id="298" r:id="rId13"/>
    <p:sldId id="303" r:id="rId14"/>
    <p:sldId id="304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Align by Slide" id="{A3A2B0AB-762C-4281-AA7B-EF7E134E0DC4}">
          <p14:sldIdLst>
            <p14:sldId id="256"/>
            <p14:sldId id="295"/>
            <p14:sldId id="292"/>
            <p14:sldId id="305"/>
            <p14:sldId id="300"/>
            <p14:sldId id="299"/>
            <p14:sldId id="301"/>
            <p14:sldId id="302"/>
            <p14:sldId id="298"/>
            <p14:sldId id="303"/>
            <p14:sldId id="304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2016/06/13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>
                <a:solidFill>
                  <a:srgbClr val="0070C0"/>
                </a:solidFill>
              </a:rPr>
              <a:t>DO NOT SAVE </a:t>
            </a:r>
            <a:r>
              <a:rPr lang="en-US" dirty="0">
                <a:solidFill>
                  <a:srgbClr val="0070C0"/>
                </a:solidFill>
              </a:rPr>
              <a:t>these slides after testing. Keep this file in its original form.</a:t>
            </a: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your result is different from the expected output, 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</a:t>
            </a:r>
            <a:r>
              <a:rPr lang="en-US" dirty="0" smtClean="0"/>
              <a:t>Angle / Second </a:t>
            </a:r>
            <a:r>
              <a:rPr lang="en-US" smtClean="0"/>
              <a:t>and Third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262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e 2"/>
          <p:cNvSpPr/>
          <p:nvPr/>
        </p:nvSpPr>
        <p:spPr>
          <a:xfrm rot="20747556">
            <a:off x="2439622" y="1097421"/>
            <a:ext cx="4583579" cy="4583579"/>
          </a:xfrm>
          <a:prstGeom prst="pie">
            <a:avLst>
              <a:gd name="adj1" fmla="val 14117487"/>
              <a:gd name="adj2" fmla="val 18224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rot="3945274">
            <a:off x="3003772" y="1845505"/>
            <a:ext cx="3343757" cy="338966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56246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0" y="2614508"/>
            <a:ext cx="1814286" cy="181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8411361">
            <a:off x="4898053" y="4601961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hevron 1"/>
          <p:cNvSpPr/>
          <p:nvPr/>
        </p:nvSpPr>
        <p:spPr>
          <a:xfrm rot="1390753">
            <a:off x="4859638" y="2022963"/>
            <a:ext cx="838200" cy="60960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13951024">
            <a:off x="2584842" y="4411135"/>
            <a:ext cx="2345819" cy="1475546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15106046">
            <a:off x="3031179" y="3585390"/>
            <a:ext cx="838200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8045617">
            <a:off x="5601353" y="3830494"/>
            <a:ext cx="1245684" cy="1864204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rot="5573224">
            <a:off x="5612599" y="3329540"/>
            <a:ext cx="838200" cy="6096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rot="4144531">
            <a:off x="5546200" y="2789229"/>
            <a:ext cx="838200" cy="6096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2479297">
            <a:off x="5579236" y="2789634"/>
            <a:ext cx="284912" cy="225395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 rot="2819439">
            <a:off x="5293840" y="2351312"/>
            <a:ext cx="838200" cy="60960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58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e 2"/>
          <p:cNvSpPr/>
          <p:nvPr/>
        </p:nvSpPr>
        <p:spPr>
          <a:xfrm rot="20747556">
            <a:off x="2439622" y="1097421"/>
            <a:ext cx="4583579" cy="4583579"/>
          </a:xfrm>
          <a:prstGeom prst="pie">
            <a:avLst>
              <a:gd name="adj1" fmla="val 14117487"/>
              <a:gd name="adj2" fmla="val 18224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rot="3945274">
            <a:off x="3003772" y="1845505"/>
            <a:ext cx="3343757" cy="338966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56246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0" y="2614508"/>
            <a:ext cx="1814286" cy="181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20384714">
            <a:off x="3856989" y="4703261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hevron 1"/>
          <p:cNvSpPr/>
          <p:nvPr/>
        </p:nvSpPr>
        <p:spPr>
          <a:xfrm rot="485047">
            <a:off x="4529345" y="1917906"/>
            <a:ext cx="838200" cy="60960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14580790">
            <a:off x="2304460" y="4209136"/>
            <a:ext cx="2345819" cy="1475546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15106046">
            <a:off x="3031179" y="3585390"/>
            <a:ext cx="838200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9922799">
            <a:off x="4737759" y="4432675"/>
            <a:ext cx="1245684" cy="1864204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rot="7716660">
            <a:off x="5299454" y="4075880"/>
            <a:ext cx="838200" cy="6096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rot="5908741">
            <a:off x="5595361" y="3457104"/>
            <a:ext cx="838200" cy="6096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3200175">
            <a:off x="5686149" y="3012309"/>
            <a:ext cx="284912" cy="225395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 rot="2292963">
            <a:off x="5150149" y="2209536"/>
            <a:ext cx="838200" cy="60960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596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4032400260827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5" y="1600200"/>
            <a:ext cx="6994670" cy="4525963"/>
          </a:xfrm>
        </p:spPr>
      </p:pic>
    </p:spTree>
    <p:extLst>
      <p:ext uri="{BB962C8B-B14F-4D97-AF65-F5344CB8AC3E}">
        <p14:creationId xmlns:p14="http://schemas.microsoft.com/office/powerpoint/2010/main" val="230629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>
                <a:solidFill>
                  <a:schemeClr val="bg1"/>
                </a:solidFill>
              </a:rPr>
              <a:t>Distribute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Select the </a:t>
            </a:r>
            <a:r>
              <a:rPr lang="en-US" sz="2400" b="1" dirty="0">
                <a:solidFill>
                  <a:schemeClr val="bg1"/>
                </a:solidFill>
              </a:rPr>
              <a:t>Shape/Shapes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Click </a:t>
            </a:r>
            <a:r>
              <a:rPr lang="en-US" sz="2400" dirty="0" err="1">
                <a:solidFill>
                  <a:schemeClr val="bg1"/>
                </a:solidFill>
              </a:rPr>
              <a:t>PositionsLab</a:t>
            </a:r>
            <a:r>
              <a:rPr lang="en-US" sz="2400" dirty="0">
                <a:solidFill>
                  <a:schemeClr val="bg1"/>
                </a:solidFill>
              </a:rPr>
              <a:t> Ribbon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Apply </a:t>
            </a:r>
            <a:r>
              <a:rPr lang="en-US" sz="2400" b="1" dirty="0" smtClean="0">
                <a:solidFill>
                  <a:schemeClr val="bg1"/>
                </a:solidFill>
              </a:rPr>
              <a:t>Distribute Angle </a:t>
            </a:r>
            <a:r>
              <a:rPr lang="en-US" sz="2400" dirty="0" smtClean="0">
                <a:solidFill>
                  <a:schemeClr val="bg1"/>
                </a:solidFill>
              </a:rPr>
              <a:t>to </a:t>
            </a:r>
            <a:r>
              <a:rPr lang="en-US" sz="2400" dirty="0">
                <a:solidFill>
                  <a:schemeClr val="bg1"/>
                </a:solidFill>
              </a:rPr>
              <a:t>the Shape/Shapes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e 2"/>
          <p:cNvSpPr/>
          <p:nvPr/>
        </p:nvSpPr>
        <p:spPr>
          <a:xfrm rot="20747556">
            <a:off x="2439622" y="1097421"/>
            <a:ext cx="4583579" cy="4583579"/>
          </a:xfrm>
          <a:prstGeom prst="pie">
            <a:avLst>
              <a:gd name="adj1" fmla="val 14117487"/>
              <a:gd name="adj2" fmla="val 18224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rot="3945274">
            <a:off x="3003772" y="1845505"/>
            <a:ext cx="3343757" cy="338966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56246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0" y="2614508"/>
            <a:ext cx="1814286" cy="181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729116">
            <a:off x="2939056" y="4233727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hevron 1"/>
          <p:cNvSpPr/>
          <p:nvPr/>
        </p:nvSpPr>
        <p:spPr>
          <a:xfrm>
            <a:off x="4344380" y="1898287"/>
            <a:ext cx="838200" cy="60960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18279591">
            <a:off x="1701178" y="2369698"/>
            <a:ext cx="2345819" cy="1475546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15106046">
            <a:off x="3031179" y="3585390"/>
            <a:ext cx="838200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2243987">
            <a:off x="3444509" y="4430451"/>
            <a:ext cx="1245684" cy="1864204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rot="10199150">
            <a:off x="4481701" y="4523383"/>
            <a:ext cx="838200" cy="6096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rot="7892566">
            <a:off x="5254203" y="4125979"/>
            <a:ext cx="838200" cy="6096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5696764">
            <a:off x="5669103" y="3850460"/>
            <a:ext cx="284912" cy="225395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 rot="4015421">
            <a:off x="5529264" y="2742654"/>
            <a:ext cx="838200" cy="60960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3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</a:t>
            </a:r>
            <a:r>
              <a:rPr lang="en-US" dirty="0" smtClean="0"/>
              <a:t>Angle / At Second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e 2"/>
          <p:cNvSpPr/>
          <p:nvPr/>
        </p:nvSpPr>
        <p:spPr>
          <a:xfrm rot="20747556">
            <a:off x="2439622" y="1097421"/>
            <a:ext cx="4583579" cy="4583579"/>
          </a:xfrm>
          <a:prstGeom prst="pie">
            <a:avLst>
              <a:gd name="adj1" fmla="val 14117487"/>
              <a:gd name="adj2" fmla="val 18224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rot="3945274">
            <a:off x="3003772" y="1845505"/>
            <a:ext cx="3343757" cy="338966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56246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0" y="2614508"/>
            <a:ext cx="1814286" cy="181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9082725">
            <a:off x="4552504" y="4703711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hevron 1"/>
          <p:cNvSpPr/>
          <p:nvPr/>
        </p:nvSpPr>
        <p:spPr>
          <a:xfrm rot="18256095">
            <a:off x="3234459" y="2436116"/>
            <a:ext cx="838200" cy="60960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16751078">
            <a:off x="1702228" y="3202705"/>
            <a:ext cx="2345819" cy="1475546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12483538">
            <a:off x="3636928" y="4358645"/>
            <a:ext cx="838200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8366975">
            <a:off x="5478940" y="3965749"/>
            <a:ext cx="1245684" cy="1864204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rot="5544576">
            <a:off x="5613492" y="3318581"/>
            <a:ext cx="838200" cy="6096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rot="3765875">
            <a:off x="5491630" y="2654618"/>
            <a:ext cx="838200" cy="6096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1750636">
            <a:off x="5426465" y="2592162"/>
            <a:ext cx="284912" cy="225395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 rot="1740771">
            <a:off x="4978074" y="2086220"/>
            <a:ext cx="838200" cy="60960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57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e 2"/>
          <p:cNvSpPr/>
          <p:nvPr/>
        </p:nvSpPr>
        <p:spPr>
          <a:xfrm rot="20747556">
            <a:off x="2439622" y="1097421"/>
            <a:ext cx="4583579" cy="4583579"/>
          </a:xfrm>
          <a:prstGeom prst="pie">
            <a:avLst>
              <a:gd name="adj1" fmla="val 14117487"/>
              <a:gd name="adj2" fmla="val 18224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rot="3945274">
            <a:off x="3003772" y="1845505"/>
            <a:ext cx="3343757" cy="338966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56246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0" y="2614508"/>
            <a:ext cx="1814286" cy="181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249401">
            <a:off x="2750806" y="4027354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hevron 1"/>
          <p:cNvSpPr/>
          <p:nvPr/>
        </p:nvSpPr>
        <p:spPr>
          <a:xfrm rot="837145">
            <a:off x="4660940" y="1948362"/>
            <a:ext cx="838200" cy="60960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19557574">
            <a:off x="1977521" y="1728506"/>
            <a:ext cx="2345819" cy="1475546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15957155">
            <a:off x="2979494" y="3263700"/>
            <a:ext cx="838200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2035387">
            <a:off x="3557341" y="4466468"/>
            <a:ext cx="1245684" cy="1864204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rot="9477150">
            <a:off x="4750052" y="4456385"/>
            <a:ext cx="838200" cy="6096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rot="7317133">
            <a:off x="5392306" y="3953970"/>
            <a:ext cx="838200" cy="6096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4256469">
            <a:off x="5754059" y="3367050"/>
            <a:ext cx="284912" cy="225395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 rot="2997159">
            <a:off x="5337235" y="2403925"/>
            <a:ext cx="838200" cy="60960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19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Distribute:: </a:t>
            </a:r>
            <a:r>
              <a:rPr lang="en-US" dirty="0" smtClean="0"/>
              <a:t>Angle / </a:t>
            </a:r>
            <a:r>
              <a:rPr lang="en-US" dirty="0" smtClean="0"/>
              <a:t>Within </a:t>
            </a:r>
            <a:r>
              <a:rPr lang="en-US" dirty="0" smtClean="0"/>
              <a:t>Second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8057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e 2"/>
          <p:cNvSpPr/>
          <p:nvPr/>
        </p:nvSpPr>
        <p:spPr>
          <a:xfrm rot="20747556">
            <a:off x="2439622" y="1097421"/>
            <a:ext cx="4583579" cy="4583579"/>
          </a:xfrm>
          <a:prstGeom prst="pie">
            <a:avLst>
              <a:gd name="adj1" fmla="val 14117487"/>
              <a:gd name="adj2" fmla="val 18224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rot="3945274">
            <a:off x="3003772" y="1845505"/>
            <a:ext cx="3343757" cy="338966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56246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0" y="2614508"/>
            <a:ext cx="1814286" cy="181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7141387">
            <a:off x="5469843" y="4236492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hevron 1"/>
          <p:cNvSpPr/>
          <p:nvPr/>
        </p:nvSpPr>
        <p:spPr>
          <a:xfrm rot="18786147">
            <a:off x="3366978" y="2282038"/>
            <a:ext cx="838200" cy="60960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17142028">
            <a:off x="1666599" y="2990972"/>
            <a:ext cx="2345819" cy="1475546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12735390">
            <a:off x="3555128" y="4307191"/>
            <a:ext cx="838200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6286538">
            <a:off x="6015960" y="2933611"/>
            <a:ext cx="1245684" cy="1864204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rot="3325040">
            <a:off x="5409926" y="2506589"/>
            <a:ext cx="838200" cy="6096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rot="1407241">
            <a:off x="4865361" y="2025672"/>
            <a:ext cx="838200" cy="6096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20852902">
            <a:off x="4668762" y="2232593"/>
            <a:ext cx="284912" cy="225395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 rot="20703939">
            <a:off x="4002999" y="1930882"/>
            <a:ext cx="838200" cy="60960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36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e 2"/>
          <p:cNvSpPr/>
          <p:nvPr/>
        </p:nvSpPr>
        <p:spPr>
          <a:xfrm rot="20747556">
            <a:off x="2439622" y="1097421"/>
            <a:ext cx="4583579" cy="4583579"/>
          </a:xfrm>
          <a:prstGeom prst="pie">
            <a:avLst>
              <a:gd name="adj1" fmla="val 14117487"/>
              <a:gd name="adj2" fmla="val 18224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ircular Arrow 9"/>
          <p:cNvSpPr/>
          <p:nvPr/>
        </p:nvSpPr>
        <p:spPr>
          <a:xfrm rot="3945274">
            <a:off x="3003772" y="1845505"/>
            <a:ext cx="3343757" cy="338966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562463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10000" y="2614508"/>
            <a:ext cx="1814286" cy="18142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5"/>
          <a:stretch/>
        </p:blipFill>
        <p:spPr bwMode="auto">
          <a:xfrm rot="1224224">
            <a:off x="2759181" y="4037980"/>
            <a:ext cx="1022446" cy="1265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hevron 1"/>
          <p:cNvSpPr/>
          <p:nvPr/>
        </p:nvSpPr>
        <p:spPr>
          <a:xfrm rot="19497719">
            <a:off x="3578968" y="2110646"/>
            <a:ext cx="838200" cy="609600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19029562">
            <a:off x="1834504" y="1980620"/>
            <a:ext cx="2345819" cy="1475546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15680561">
            <a:off x="2987525" y="3369522"/>
            <a:ext cx="838200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7838876">
            <a:off x="5673212" y="3737673"/>
            <a:ext cx="1245684" cy="1864204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 rot="5532055">
            <a:off x="5613854" y="3313790"/>
            <a:ext cx="838200" cy="609600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 rot="3623456">
            <a:off x="5467320" y="2605666"/>
            <a:ext cx="838200" cy="609600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 rot="814208">
            <a:off x="5175310" y="2393116"/>
            <a:ext cx="284912" cy="225395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 rot="21406315">
            <a:off x="4270052" y="1897766"/>
            <a:ext cx="838200" cy="609600"/>
          </a:xfrm>
          <a:prstGeom prst="chevr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54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89</Words>
  <Application>Microsoft Office PowerPoint</Application>
  <PresentationFormat>On-screen Show (4:3)</PresentationFormat>
  <Paragraphs>13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Office Theme</vt:lpstr>
      <vt:lpstr>Main feature</vt:lpstr>
      <vt:lpstr>Sub feature</vt:lpstr>
      <vt:lpstr>PowerPointLabs Test Cases</vt:lpstr>
      <vt:lpstr>Distribute</vt:lpstr>
      <vt:lpstr>PowerPoint Presentation</vt:lpstr>
      <vt:lpstr>Distribute:: Angle / At Second</vt:lpstr>
      <vt:lpstr>PowerPoint Presentation</vt:lpstr>
      <vt:lpstr>PowerPoint Presentation</vt:lpstr>
      <vt:lpstr>Distribute:: Angle / Within Second</vt:lpstr>
      <vt:lpstr>PowerPoint Presentation</vt:lpstr>
      <vt:lpstr>PowerPoint Presentation</vt:lpstr>
      <vt:lpstr>Distribute:: Angle / Second and Third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Fiona Chang</cp:lastModifiedBy>
  <cp:revision>107</cp:revision>
  <dcterms:created xsi:type="dcterms:W3CDTF">2014-01-22T00:01:33Z</dcterms:created>
  <dcterms:modified xsi:type="dcterms:W3CDTF">2016-06-13T01:18:12Z</dcterms:modified>
</cp:coreProperties>
</file>