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2" r:id="rId3"/>
    <p:sldId id="279" r:id="rId4"/>
    <p:sldId id="283" r:id="rId5"/>
    <p:sldId id="280" r:id="rId6"/>
    <p:sldId id="284" r:id="rId7"/>
    <p:sldId id="281" r:id="rId8"/>
    <p:sldId id="268" r:id="rId9"/>
  </p:sldIdLst>
  <p:sldSz cx="3657600" cy="2743200"/>
  <p:notesSz cx="6858000" cy="9144000"/>
  <p:defaultTextStyle>
    <a:defPPr>
      <a:defRPr lang="en-US"/>
    </a:defPPr>
    <a:lvl1pPr marL="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828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657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486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3152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91440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9728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8016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63040" algn="l" defTabSz="365760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100" y="-726"/>
      </p:cViewPr>
      <p:guideLst>
        <p:guide orient="horz" pos="864"/>
        <p:guide pos="11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852170"/>
            <a:ext cx="3108960" cy="58801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1554480"/>
            <a:ext cx="2560320" cy="701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2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8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1085" y="43815"/>
            <a:ext cx="328930" cy="9366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025" y="43815"/>
            <a:ext cx="927100" cy="936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925" y="1762760"/>
            <a:ext cx="3108960" cy="544830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8925" y="1162685"/>
            <a:ext cx="3108960" cy="600075"/>
          </a:xfrm>
        </p:spPr>
        <p:txBody>
          <a:bodyPr anchor="b"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9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25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55905"/>
            <a:ext cx="628015" cy="724535"/>
          </a:xfrm>
        </p:spPr>
        <p:txBody>
          <a:bodyPr/>
          <a:lstStyle>
            <a:lvl1pPr>
              <a:defRPr sz="1100"/>
            </a:lvl1pPr>
            <a:lvl2pPr>
              <a:defRPr sz="10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3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14045"/>
            <a:ext cx="1616075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880" y="869950"/>
            <a:ext cx="1616075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010" y="614045"/>
            <a:ext cx="1616710" cy="255905"/>
          </a:xfrm>
        </p:spPr>
        <p:txBody>
          <a:bodyPr anchor="b"/>
          <a:lstStyle>
            <a:lvl1pPr marL="0" indent="0">
              <a:buNone/>
              <a:defRPr sz="100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00" b="1"/>
            </a:lvl3pPr>
            <a:lvl4pPr marL="548640" indent="0">
              <a:buNone/>
              <a:defRPr sz="600" b="1"/>
            </a:lvl4pPr>
            <a:lvl5pPr marL="731520" indent="0">
              <a:buNone/>
              <a:defRPr sz="600" b="1"/>
            </a:lvl5pPr>
            <a:lvl6pPr marL="914400" indent="0">
              <a:buNone/>
              <a:defRPr sz="600" b="1"/>
            </a:lvl6pPr>
            <a:lvl7pPr marL="1097280" indent="0">
              <a:buNone/>
              <a:defRPr sz="600" b="1"/>
            </a:lvl7pPr>
            <a:lvl8pPr marL="1280160" indent="0">
              <a:buNone/>
              <a:defRPr sz="600" b="1"/>
            </a:lvl8pPr>
            <a:lvl9pPr marL="146304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010" y="869950"/>
            <a:ext cx="1616710" cy="1580515"/>
          </a:xfrm>
        </p:spPr>
        <p:txBody>
          <a:bodyPr/>
          <a:lstStyle>
            <a:lvl1pPr>
              <a:defRPr sz="10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4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0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9220"/>
            <a:ext cx="1203325" cy="464820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020" y="109220"/>
            <a:ext cx="2044700" cy="2341245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10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" y="574040"/>
            <a:ext cx="1203325" cy="187642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915" y="1920240"/>
            <a:ext cx="2194560" cy="226695"/>
          </a:xfrm>
        </p:spPr>
        <p:txBody>
          <a:bodyPr anchor="b"/>
          <a:lstStyle>
            <a:lvl1pPr algn="l">
              <a:defRPr sz="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6915" y="245110"/>
            <a:ext cx="2194560" cy="1645920"/>
          </a:xfrm>
        </p:spPr>
        <p:txBody>
          <a:bodyPr/>
          <a:lstStyle>
            <a:lvl1pPr marL="0" indent="0">
              <a:buNone/>
              <a:defRPr sz="1300"/>
            </a:lvl1pPr>
            <a:lvl2pPr marL="182880" indent="0">
              <a:buNone/>
              <a:defRPr sz="1100"/>
            </a:lvl2pPr>
            <a:lvl3pPr marL="365760" indent="0">
              <a:buNone/>
              <a:defRPr sz="100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915" y="2146935"/>
            <a:ext cx="2194560" cy="321945"/>
          </a:xfrm>
        </p:spPr>
        <p:txBody>
          <a:bodyPr/>
          <a:lstStyle>
            <a:lvl1pPr marL="0" indent="0">
              <a:buNone/>
              <a:defRPr sz="600"/>
            </a:lvl1pPr>
            <a:lvl2pPr marL="182880" indent="0">
              <a:buNone/>
              <a:defRPr sz="500"/>
            </a:lvl2pPr>
            <a:lvl3pPr marL="365760" indent="0">
              <a:buNone/>
              <a:defRPr sz="40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09855"/>
            <a:ext cx="3291840" cy="457200"/>
          </a:xfrm>
          <a:prstGeom prst="rect">
            <a:avLst/>
          </a:prstGeom>
        </p:spPr>
        <p:txBody>
          <a:bodyPr vert="horz" lIns="36576" tIns="18288" rIns="36576" bIns="1828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640080"/>
            <a:ext cx="3291840" cy="1810385"/>
          </a:xfrm>
          <a:prstGeom prst="rect">
            <a:avLst/>
          </a:prstGeom>
        </p:spPr>
        <p:txBody>
          <a:bodyPr vert="horz" lIns="36576" tIns="18288" rIns="36576" bIns="1828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28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l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43D36-5217-48BF-A097-7AA0FC8B35E5}" type="datetimeFigureOut">
              <a:rPr lang="en-US" smtClean="0"/>
              <a:t>12/25/2013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9680" y="2542540"/>
            <a:ext cx="11582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ct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1280" y="2542540"/>
            <a:ext cx="853440" cy="146050"/>
          </a:xfrm>
          <a:prstGeom prst="rect">
            <a:avLst/>
          </a:prstGeom>
        </p:spPr>
        <p:txBody>
          <a:bodyPr vert="horz" lIns="36576" tIns="18288" rIns="36576" bIns="18288" rtlCol="0" anchor="ctr"/>
          <a:lstStyle>
            <a:lvl1pPr algn="r">
              <a:defRPr sz="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BA14-AC1C-44FC-9CEF-E46F22A4CB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48456" cy="27340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5760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365760" rtl="0" eaLnBrk="1" latinLnBrk="0" hangingPunct="1">
        <a:spcBef>
          <a:spcPct val="20000"/>
        </a:spcBef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indent="-114300" algn="l" defTabSz="36576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spcBef>
          <a:spcPct val="20000"/>
        </a:spcBef>
        <a:buFont typeface="Arial" pitchFamily="34" charset="0"/>
        <a:buChar char="–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spcBef>
          <a:spcPct val="20000"/>
        </a:spcBef>
        <a:buFont typeface="Arial" pitchFamily="34" charset="0"/>
        <a:buChar char="»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spcBef>
          <a:spcPct val="20000"/>
        </a:spcBef>
        <a:buFont typeface="Arial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704850"/>
            <a:ext cx="22098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4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521181924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704850"/>
            <a:ext cx="22098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PPIndicator20131215211819309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3125 0.06597222 -0.03125 0.06597222 -0.0625 0.1319444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7931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066800"/>
            <a:ext cx="17526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67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521182846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066800"/>
            <a:ext cx="17526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PPIndicator20131215211828544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645833 0.06944445 0.03645833 0.06944445 0.07291666 0.1388889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130435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447800"/>
            <a:ext cx="22860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00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Slide2013121521183316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447800"/>
            <a:ext cx="22860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5" name="PPIndicator20131215211833212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770834 0.06770834 -0.06770834 0.06770834 -0.1354167 0.1354167 E" pathEditMode="relative" ptsTypes="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  <p:to x="56667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819275"/>
            <a:ext cx="1295400" cy="304800"/>
          </a:xfrm>
          <a:prstGeom prst="roundRect">
            <a:avLst/>
          </a:prstGeom>
          <a:solidFill>
            <a:srgbClr val="FFFF00">
              <a:alpha val="37000"/>
            </a:srgb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04545"/>
            <a:ext cx="3291840" cy="467820"/>
          </a:xfr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Blah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</a:rPr>
              <a:t>blah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685800"/>
            <a:ext cx="3291840" cy="1452705"/>
          </a:xfr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 smtClean="0">
              <a:solidFill>
                <a:srgbClr val="0070C0"/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Blah </a:t>
            </a:r>
            <a:r>
              <a:rPr lang="en-US" sz="2000" dirty="0" err="1" smtClean="0">
                <a:solidFill>
                  <a:srgbClr val="0070C0"/>
                </a:solidFill>
              </a:rPr>
              <a:t>blah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Ack2013121518103029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31" y="639763"/>
            <a:ext cx="2799338" cy="1811337"/>
          </a:xfrm>
        </p:spPr>
      </p:pic>
    </p:spTree>
    <p:extLst>
      <p:ext uri="{BB962C8B-B14F-4D97-AF65-F5344CB8AC3E}">
        <p14:creationId xmlns:p14="http://schemas.microsoft.com/office/powerpoint/2010/main" val="159251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119</Words>
  <Application>Microsoft Office PowerPoint</Application>
  <PresentationFormat>Custom</PresentationFormat>
  <Paragraphs>35</Paragraphs>
  <Slides>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Blah blah blah blah</vt:lpstr>
      <vt:lpstr>Blah blah blah blah</vt:lpstr>
      <vt:lpstr>Blah blah blah blah</vt:lpstr>
      <vt:lpstr>Blah blah blah blah</vt:lpstr>
      <vt:lpstr>Blah blah blah blah</vt:lpstr>
      <vt:lpstr>Blah blah blah blah</vt:lpstr>
      <vt:lpstr>Blah blah blah blah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Damithch</dc:creator>
  <cp:lastModifiedBy>Damithch</cp:lastModifiedBy>
  <cp:revision>12</cp:revision>
  <dcterms:created xsi:type="dcterms:W3CDTF">2013-12-14T15:06:37Z</dcterms:created>
  <dcterms:modified xsi:type="dcterms:W3CDTF">2013-12-25T03:55:33Z</dcterms:modified>
</cp:coreProperties>
</file>