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3657600" cy="2743200"/>
  <p:notesSz cx="6858000" cy="9144000"/>
  <p:defaultTextStyle>
    <a:defPPr>
      <a:defRPr lang="en-US"/>
    </a:defPPr>
    <a:lvl1pPr marL="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4" d="100"/>
          <a:sy n="174" d="100"/>
        </p:scale>
        <p:origin x="-1296" y="-90"/>
      </p:cViewPr>
      <p:guideLst>
        <p:guide orient="horz" pos="864"/>
        <p:guide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8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3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3815"/>
            <a:ext cx="328930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3815"/>
            <a:ext cx="927100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08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9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7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0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2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3D36-5217-48BF-A097-7AA0FC8B35E5}" type="datetimeFigureOut">
              <a:rPr lang="en-US" smtClean="0"/>
              <a:t>12/25/2013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3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36576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36576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36576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657600" cy="2743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2209800"/>
            <a:ext cx="3657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Sound"/>
          <p:cNvSpPr>
            <a:spLocks noEditPoints="1" noChangeArrowheads="1"/>
          </p:cNvSpPr>
          <p:nvPr/>
        </p:nvSpPr>
        <p:spPr bwMode="auto">
          <a:xfrm>
            <a:off x="2667000" y="171449"/>
            <a:ext cx="785811" cy="676275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0070C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 flipV="1">
            <a:off x="97650" y="2621281"/>
            <a:ext cx="457200" cy="4571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flipV="1">
            <a:off x="604125" y="2621281"/>
            <a:ext cx="457200" cy="4571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flipV="1">
            <a:off x="1126125" y="2621281"/>
            <a:ext cx="457200" cy="4571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flipV="1">
            <a:off x="1643100" y="2621281"/>
            <a:ext cx="457200" cy="4571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8" grpId="1" animBg="1"/>
      <p:bldP spid="16" grpId="0" animBg="1"/>
      <p:bldP spid="16" grpId="1" animBg="1"/>
      <p:bldP spid="17" grpId="0" animBg="1"/>
      <p:bldP spid="17" grpId="1" animBg="1"/>
      <p:bldP spid="1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Damithch</cp:lastModifiedBy>
  <cp:revision>10</cp:revision>
  <dcterms:created xsi:type="dcterms:W3CDTF">2013-12-14T15:06:37Z</dcterms:created>
  <dcterms:modified xsi:type="dcterms:W3CDTF">2013-12-25T04:21:08Z</dcterms:modified>
</cp:coreProperties>
</file>