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1" r:id="rId3"/>
    <p:sldId id="292" r:id="rId4"/>
    <p:sldId id="286" r:id="rId5"/>
    <p:sldId id="294" r:id="rId6"/>
    <p:sldId id="293" r:id="rId7"/>
    <p:sldId id="288" r:id="rId8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-1248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773" y1="15606" x2="10682" y2="17424"/>
                        <a14:foregroundMark x1="10455" y1="22879" x2="11364" y2="26515"/>
                        <a14:backgroundMark x1="70795" y1="31212" x2="77955" y2="46970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359100"/>
            <a:ext cx="1248400" cy="9363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222297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5222229774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3472222 0.3125 0.3472222 0.3125 0.6944444 0.625 E" pathEditMode="relative" ptsTypes="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  <p:to x="297222" y="2972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990600"/>
            <a:ext cx="10871200" cy="81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81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2225309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-990600"/>
            <a:ext cx="10871200" cy="81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5222253132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3472222 -0.3125 -0.3472222 -0.3125 -0.6944444 -0.625 E" pathEditMode="relative" ptsTypes="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to x="33645" y="336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0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2206286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34446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0</Words>
  <Application>Microsoft Office PowerPoint</Application>
  <PresentationFormat>Custom</PresentationFormat>
  <Paragraphs>0</Paragraphs>
  <Slides>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17</cp:revision>
  <dcterms:created xsi:type="dcterms:W3CDTF">2013-12-14T15:06:37Z</dcterms:created>
  <dcterms:modified xsi:type="dcterms:W3CDTF">2013-12-25T03:54:42Z</dcterms:modified>
</cp:coreProperties>
</file>