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0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B09"/>
    <a:srgbClr val="FF6600"/>
    <a:srgbClr val="0071C2"/>
    <a:srgbClr val="00589A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2" autoAdjust="0"/>
  </p:normalViewPr>
  <p:slideViewPr>
    <p:cSldViewPr snapToGrid="0">
      <p:cViewPr varScale="1">
        <p:scale>
          <a:sx n="79" d="100"/>
          <a:sy n="79" d="100"/>
        </p:scale>
        <p:origin x="54" y="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95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133449" y="3230492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2980" y="3259067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92980" y="3463854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212463" y="3706741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3679623" y="3230492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flipH="1">
            <a:off x="3281956" y="3259067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H="1">
            <a:off x="3135546" y="3463854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229134" y="3706741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>
            <a:off x="5423483" y="2958454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rot="16200000" flipH="1">
            <a:off x="5079393" y="3390650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6200000" flipH="1">
            <a:off x="5210976" y="3463855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rot="16200000">
            <a:off x="5437769" y="3499430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V="1">
            <a:off x="7545292" y="3502531"/>
            <a:ext cx="2382" cy="552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 rot="5400000" flipH="1" flipV="1">
            <a:off x="7201202" y="3477529"/>
            <a:ext cx="340518" cy="145256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 flipH="1" flipV="1">
            <a:off x="7332784" y="3404324"/>
            <a:ext cx="486928" cy="145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rot="5400000" flipV="1">
            <a:off x="7559578" y="3514004"/>
            <a:ext cx="373857" cy="0"/>
          </a:xfrm>
          <a:prstGeom prst="straightConnector1">
            <a:avLst/>
          </a:prstGeom>
          <a:ln>
            <a:solidFill>
              <a:srgbClr val="0071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cxnSp>
        <p:nvCxnSpPr>
          <p:cNvPr id="388" name="Straight Connector 387"/>
          <p:cNvCxnSpPr/>
          <p:nvPr/>
        </p:nvCxnSpPr>
        <p:spPr>
          <a:xfrm>
            <a:off x="1130453" y="5863247"/>
            <a:ext cx="552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1214146" y="5704613"/>
            <a:ext cx="128587" cy="330994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1436156" y="5622716"/>
            <a:ext cx="138346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9" name="Straight Connector 428"/>
          <p:cNvCxnSpPr/>
          <p:nvPr/>
        </p:nvCxnSpPr>
        <p:spPr>
          <a:xfrm rot="5400000">
            <a:off x="3098395" y="5864016"/>
            <a:ext cx="552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Rectangle 429"/>
          <p:cNvSpPr/>
          <p:nvPr/>
        </p:nvSpPr>
        <p:spPr>
          <a:xfrm rot="5400000">
            <a:off x="3303464" y="5570281"/>
            <a:ext cx="128587" cy="330994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 rot="5400000">
            <a:off x="3304678" y="5721367"/>
            <a:ext cx="138346" cy="482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4" name="Straight Connector 483"/>
          <p:cNvCxnSpPr/>
          <p:nvPr/>
        </p:nvCxnSpPr>
        <p:spPr>
          <a:xfrm>
            <a:off x="5421678" y="5583435"/>
            <a:ext cx="0" cy="5611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5142278" y="5860842"/>
            <a:ext cx="55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5180669" y="5764106"/>
            <a:ext cx="476248" cy="20901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Rectangle 506"/>
          <p:cNvSpPr/>
          <p:nvPr/>
        </p:nvSpPr>
        <p:spPr>
          <a:xfrm>
            <a:off x="5246604" y="5797922"/>
            <a:ext cx="339617" cy="135363"/>
          </a:xfrm>
          <a:prstGeom prst="rect">
            <a:avLst/>
          </a:prstGeom>
          <a:solidFill>
            <a:srgbClr val="E46B0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706170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1308274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3324434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3324434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3324434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33244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88406" y="5002040"/>
            <a:ext cx="0" cy="5476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58124" y="5030616"/>
            <a:ext cx="251039" cy="123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50968" y="5202064"/>
            <a:ext cx="475380" cy="134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112391" y="5371104"/>
            <a:ext cx="335376" cy="134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rot="5400000">
            <a:off x="1418856" y="4929481"/>
            <a:ext cx="0" cy="5476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 rot="5400000">
            <a:off x="1476692" y="5136650"/>
            <a:ext cx="251039" cy="123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1187577" y="5136168"/>
            <a:ext cx="475380" cy="134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1088525" y="5127575"/>
            <a:ext cx="335376" cy="134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330312" y="4971845"/>
            <a:ext cx="584418" cy="6080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5353969" y="5020280"/>
            <a:ext cx="251039" cy="123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5391726" y="5202063"/>
            <a:ext cx="475380" cy="1348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579354" y="5390151"/>
            <a:ext cx="335376" cy="134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7775231" y="4999658"/>
            <a:ext cx="0" cy="55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070506" y="4999658"/>
            <a:ext cx="0" cy="55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7619772" y="5404471"/>
            <a:ext cx="608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7619772" y="5159202"/>
            <a:ext cx="6080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7671831" y="5076658"/>
            <a:ext cx="214222" cy="145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959253" y="5076657"/>
            <a:ext cx="214222" cy="145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671833" y="5324314"/>
            <a:ext cx="214222" cy="145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959255" y="5324313"/>
            <a:ext cx="214222" cy="1452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706170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06170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33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Victor Hazali</cp:lastModifiedBy>
  <cp:revision>137</cp:revision>
  <dcterms:created xsi:type="dcterms:W3CDTF">2006-08-16T00:00:00Z</dcterms:created>
  <dcterms:modified xsi:type="dcterms:W3CDTF">2016-03-22T21:48:11Z</dcterms:modified>
</cp:coreProperties>
</file>