
<file path=[Content_Types].xml><?xml version="1.0" encoding="utf-8"?>
<Types xmlns="http://schemas.openxmlformats.org/package/2006/content-types">
  <Default Extension="png" ContentType="image/png"/>
  <Default Extension="tmp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85" r:id="rId5"/>
    <p:sldId id="283" r:id="rId6"/>
    <p:sldId id="324" r:id="rId7"/>
    <p:sldId id="326" r:id="rId8"/>
    <p:sldId id="282" r:id="rId9"/>
    <p:sldId id="280" r:id="rId10"/>
    <p:sldId id="307" r:id="rId11"/>
    <p:sldId id="308" r:id="rId12"/>
    <p:sldId id="310" r:id="rId13"/>
    <p:sldId id="311" r:id="rId14"/>
    <p:sldId id="317" r:id="rId15"/>
    <p:sldId id="319" r:id="rId16"/>
    <p:sldId id="321" r:id="rId17"/>
    <p:sldId id="322" r:id="rId18"/>
    <p:sldId id="306" r:id="rId19"/>
    <p:sldId id="303" r:id="rId20"/>
    <p:sldId id="304" r:id="rId21"/>
    <p:sldId id="298" r:id="rId22"/>
    <p:sldId id="299" r:id="rId23"/>
    <p:sldId id="300" r:id="rId24"/>
    <p:sldId id="302" r:id="rId25"/>
    <p:sldId id="261" r:id="rId26"/>
    <p:sldId id="262" r:id="rId27"/>
    <p:sldId id="313" r:id="rId28"/>
    <p:sldId id="314" r:id="rId29"/>
    <p:sldId id="315" r:id="rId30"/>
    <p:sldId id="278" r:id="rId31"/>
    <p:sldId id="269" r:id="rId32"/>
    <p:sldId id="270" r:id="rId33"/>
    <p:sldId id="274" r:id="rId34"/>
    <p:sldId id="275" r:id="rId35"/>
    <p:sldId id="276" r:id="rId36"/>
    <p:sldId id="293" r:id="rId37"/>
    <p:sldId id="292" r:id="rId38"/>
    <p:sldId id="294" r:id="rId39"/>
    <p:sldId id="287" r:id="rId40"/>
    <p:sldId id="288" r:id="rId41"/>
    <p:sldId id="289" r:id="rId42"/>
    <p:sldId id="290" r:id="rId43"/>
    <p:sldId id="291" r:id="rId44"/>
    <p:sldId id="296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potlight" id="{DDE8DD22-B65B-4E28-9F29-690797D3DB05}">
          <p14:sldIdLst>
            <p14:sldId id="256"/>
            <p14:sldId id="272"/>
            <p14:sldId id="257"/>
            <p14:sldId id="285"/>
            <p14:sldId id="283"/>
            <p14:sldId id="324"/>
            <p14:sldId id="326"/>
          </p14:sldIdLst>
        </p14:section>
        <p14:section name="Auto-animate" id="{6FDF723C-725B-43A9-867B-50B5C5A22F3E}">
          <p14:sldIdLst>
            <p14:sldId id="282"/>
            <p14:sldId id="280"/>
            <p14:sldId id="307"/>
            <p14:sldId id="308"/>
            <p14:sldId id="310"/>
            <p14:sldId id="311"/>
            <p14:sldId id="317"/>
            <p14:sldId id="319"/>
            <p14:sldId id="321"/>
            <p14:sldId id="322"/>
            <p14:sldId id="306"/>
            <p14:sldId id="303"/>
            <p14:sldId id="304"/>
            <p14:sldId id="298"/>
            <p14:sldId id="299"/>
            <p14:sldId id="300"/>
            <p14:sldId id="302"/>
            <p14:sldId id="261"/>
            <p14:sldId id="262"/>
            <p14:sldId id="313"/>
            <p14:sldId id="314"/>
            <p14:sldId id="315"/>
            <p14:sldId id="278"/>
            <p14:sldId id="269"/>
            <p14:sldId id="270"/>
            <p14:sldId id="274"/>
            <p14:sldId id="275"/>
            <p14:sldId id="276"/>
            <p14:sldId id="293"/>
            <p14:sldId id="292"/>
            <p14:sldId id="294"/>
          </p14:sldIdLst>
        </p14:section>
        <p14:section name="Zoom to area" id="{5BBA1A93-B239-4917-BAC7-9CBE7A60C0BF}">
          <p14:sldIdLst>
            <p14:sldId id="287"/>
            <p14:sldId id="288"/>
            <p14:sldId id="289"/>
            <p14:sldId id="290"/>
            <p14:sldId id="291"/>
            <p14:sldId id="29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1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7" d="100"/>
        <a:sy n="5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3-12-12T09:51:24.70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0486ABC-8BAD-4310-B840-8734D49340B4}" emma:medium="tactile" emma:mode="ink">
          <msink:context xmlns:msink="http://schemas.microsoft.com/ink/2010/main" type="writingRegion" rotatedBoundingBox="13385,3437 12628,6456 9999,5797 10757,2777"/>
        </emma:interpretation>
      </emma:emma>
    </inkml:annotationXML>
    <inkml:traceGroup>
      <inkml:annotationXML>
        <emma:emma xmlns:emma="http://www.w3.org/2003/04/emma" version="1.0">
          <emma:interpretation id="{4DD21ABB-BDC8-40D1-8F8C-5979E7FB16EF}" emma:medium="tactile" emma:mode="ink">
            <msink:context xmlns:msink="http://schemas.microsoft.com/ink/2010/main" type="paragraph" rotatedBoundingBox="13385,3437 12628,6456 9999,5797 10757,27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14D9308-2EB9-4017-9AA3-2CBB2D51F055}" emma:medium="tactile" emma:mode="ink">
              <msink:context xmlns:msink="http://schemas.microsoft.com/ink/2010/main" type="line" rotatedBoundingBox="13385,3437 12628,6456 9999,5797 10757,2777"/>
            </emma:interpretation>
          </emma:emma>
        </inkml:annotationXML>
        <inkml:traceGroup>
          <inkml:annotationXML>
            <emma:emma xmlns:emma="http://www.w3.org/2003/04/emma" version="1.0">
              <emma:interpretation id="{9900F8A0-F647-40B1-B8EE-26C962BA8AE3}" emma:medium="tactile" emma:mode="ink">
                <msink:context xmlns:msink="http://schemas.microsoft.com/ink/2010/main" type="inkWord" rotatedBoundingBox="13385,3437 12628,6456 9999,5797 10757,2777"/>
              </emma:interpretation>
              <emma:one-of disjunction-type="recognition" id="oneOf0">
                <emma:interpretation id="interp0" emma:lang="en-US" emma:confidence="0">
                  <emma:literal>DE</emma:literal>
                </emma:interpretation>
                <emma:interpretation id="interp1" emma:lang="en-US" emma:confidence="0">
                  <emma:literal>RE</emma:literal>
                </emma:interpretation>
                <emma:interpretation id="interp2" emma:lang="en-US" emma:confidence="0">
                  <emma:literal>AGE</emma:literal>
                </emma:interpretation>
                <emma:interpretation id="interp3" emma:lang="en-US" emma:confidence="0">
                  <emma:literal>RBE</emma:literal>
                </emma:interpretation>
                <emma:interpretation id="interp4" emma:lang="en-US" emma:confidence="0">
                  <emma:literal>QBE</emma:literal>
                </emma:interpretation>
              </emma:one-of>
            </emma:emma>
          </inkml:annotationXML>
          <inkml:trace contextRef="#ctx0" brushRef="#br0">1049 2203 6,'0'-3'31,"0"3"1,0 0-12,0 0-2,0 0-1,0 0-5,0 0 2,0 0 6,0 0-2,0 0-4,0 0-4,0 0 2,0 0-1,0 0 1,0 0-3,0 0 3,0 0 0,0 0-7,0 0-3,-6 0 1,-3 0 2,2 0 1,-5 6-3,0 4-1,-3-1 1,0 9-1,0 3-1,0 3 2,2 3 0,4-2 4,-1-1-6,-1 1 1,1 3 3,-2-1-3,2 0 1,2 7-1,-1-1-1,-1-2 2,5 2-2,2 4-1,-1-3 2,4-1-2,0-2 2,0 6 2,0-7-3,0 3 2,12 5 1,0-8-2,8-3-1,-5 7 0,2-7 1,1-2-1,2-1-1,10-7-1,-6 5 2,4-6-1,2-7 1,0 3-1,2-6 2,-5-3-1,6 0 2,-3-3-3,2 0 0,-9 0 2,8 0 1,0 0-2,-1 0 3,4-7-3,-4-10 1,-2-4 2,-1-7 0,0 1-3,1 0 3,-3-7-3,-4 0 1,-5 4-1,1 0 4,1-5 1,-5 8-2,-4 0 3,-3 5-2,-2-5 3,-4 2 0,2-2-4,-2-1-2,0-2 0,0-1 9,0 7-9,0 3 2,0 0-2,-15-6-1,0-1 1,-4 3-2,7 4 1,4-2-1,-2 6 0,0-5 0,2 7 1,-1 3-1,2-3 1,-2 13-1,0-8-1,-1 0 2,5-2 1,-8 3-1,8 3 0,-2 0-1,4 0 1,-2 0 0,1 3 0,1 3 0,0 0 0,3 0 0,-2 0-1,2 0 0,0 0 0,0 0 0,0 0 1,0-3 0,0 3-1,0 0 0,0 0 0,0 0-1,0 0 1,0 0-1,0 0-1,0 0 0,0 0 0,0 0 0,0 0-2,0 0 0,0 0-2,0 0 0,0 0-4,0 0 1,0 0 3,0 0 6,0 0 1,2 12-1,13 9 0,3 3 0,4-6 0,-4 7 0,1 0 0,2 3-1,-2-4 2,8 0-1,-3 4 0,3 2-1,-5-3 1,8-2-1,-5-6 0,2 1 0,-5 5 0,3-10-4,-2 0-1,2-5 4,-3-4 0,-2 0 0,8 0-3,-6-2 2,2-4 2,-3 0-2,1 0 2,-2 0 2,9-4-1,-6-8 2,2 0-4,0-7 4,-1-2-2,4-4 0,-3 1 0,-5-1 0,5-2 0,-1-4 0,1 4 0,-4 3 0,3-3 1,-2-4-1,-1 1 0,-3-5 0,1-1 0,-1 2 0,-3 5 1,-3 3 2,-2-4 2,-5 6 0,-1-6-2,-1-2-2,0-8 0,-3 4-1,0 5 2,0-4-2,0 4 3,0 7 1,0 2-1,0 1 3,-6 0-1,-6-1 0,-3 3-3,-2 1 3,2 3 0,-2 3-3,-1 0-3,-4 5 0,-3-2 0,0 3 1,2 0 0,-4 3 0,-5 0 0,2 3-2,-3 0 3,6 0-2,-2 0 0,2 0 3,6 0-5,-1 0 1,1 0 2,6 9-3,-1 0 1,1 3 1,-6 4-1,2 0 0,1-5 1,6 1 2,2-6-1,2 1 0,5-3 2,-1-4-4,4 0 1,0 0-2,0 0-2,0 0 0,0 0-2,0 0-4,0 0 2,0 0 1,0 0-2,0 0 7,0 0 4,15-11 1,5 3-1,0-5-1,5-2 0,-3 0 1,2-7-1,4 1 1,-1 0-2,1-7 2,-1 0 1,0-2-2,1-6 0,-1-1 1,1-7 1,-1 8-1,-2-3 1,2-4-1,1 0 0,2 0 2,-12 1-1,1 0-1,-1 0 0,-1 1 4,-4 1-1,-6 18 1,1-1-4,-4-2 2,-1 3 2,-1-8-2,-2 3-1,0-7 0,0 0 2,0 1-1,0 2-2,0 1 2,-12-8-2,-3 9 1,3 1 0,-3 1 3,-3 6-4,-1 6 1,-2-7-3,-6 3 3,5-2-2,-3 3 3,-2 6-2,3 6-2,0-3 1,-1-1 1,3 2 2,-1 2-3,-2 0 0,3 2-3,2 4 2,0 0 1,3 0-1,-8 0-1,3 0 0,1 18 3,2 7-6,-1-4 7,2 7-2,1-1 0,-3 1 0,5-4 0,0 12-2,-5-5 2,8-3 0,-3 5-1,0-9 1,3 4 0,2-1-1,2 3 1,-2 2-1,5-8 0,-2-3-1,1 3 1,4 1-3,-5 2 3,7 0 0,0-7-2,0 7 0,0-9 1,0-3 0,0-3-1,0-1 1,0-7 0,0-1 1,0-3-1,0 0 1,0 0-2,0 0 2,0 0 1,0 0-1,0 0 1,0 0 1,0 0-1,0 0 0,0 0-1,0 0 0,0 0 0,0 0 0,0 0-4,0 0 4,0 0 6,0 0-3,0-6 0,7-15-1,1-9 2,4-7-3,-2-6 1,-2 0-1,2-8 0,2-4 1,3-9 1,-5 0-2,-5 2 1,-1 2 1,-4 9 1,0-5-1,0 11-1,0-4 1,-9-4 2,-6 5-3,-10-7 1,-3 12 0,-6 6-1,-1 7 1,0 9 0,0 2-2,-2 2 0,6-2-1,0-6-2,-2 13 3,-4 6-1,10 3 1,-4 3 0,1 0-1,-4 0 1,7 0-2,2 0 2,-2 6-2,-4 13-1,4 4 3,-7 2-1,1 10-1,8 1 0,0 6 1,5-2 0,5-1-1,-2-2 1,6-4 1,4 10 0,-2-3-1,6-1 1,0 4-1,3-3-1,0-3 1,0-1 0,0 3 1,15 2-2,1 2 4,3-4-4,-1 0 2,-3-5 0,2 3 0,3-4 0,-8 0 0,9-4 0,-6-5 0,-3-6-1,0-5 0,-5-5 0,-1-1 0,-4-4 1,3 3 1,-5-6 0,0 0-1,0 0 1,2 0 2,-2 0-1,0 0 0,0 0 3,0 0-1,0 0 2,0 0 0,0 0-1,0 0-2,0 0 1,0 0 0,0 0 3,0 0-1,0 0 2,0 0 0,0 0-4,0 0-2,0-6-1,-7-12 0,-13-2-1,-5-7 0,-5 3 0,3-7-1,-8 1 1,-2-6 0,7-2 0,-3-1-1,-1 3 0,1 2 1,-1 1-1,-2 8 1,-1 3-3,-5 4 2,-2 3 1,-7 0 0,4 9 0,-1 0 0,9 3 1,4 3-2,-4-7 1,3 7 0,-1 0 1,-10 0-4,9 7 5,1 14-2,0 3-2,10-1 1,-1-3 0,-2 8 1,-1 7-1,10 9-1,-1-2 0,7-2 1,-3 6-1,-1-1 0,13 2 1,1 2 0,5 5-1,0-5 0,0 0 1,15 0 0,10 0-2,-7-3 3,6-4-1,4-3 0,5-4 0,1-4-1,-4-1 1,10-13-3,-1 5 3,1-10 2,5-3-1,2-3 0,-2-6-1,1 0 2,-9 0 2,2 0-3,-2 0 0,-7 0 0,1 0 0,3 0 1,-4-2-1,3-5 1,-2 1-1,-6-4 0,-7-2 0,-3 6 1,-9 4 1,-6 2 4,0 0-2,0 0-1,0 0 1,0 0-3,0 0 1,0 0 1,0 0 3,0 0 0,0 0 3,0 0 1,0 0-8,0 0-3,0 0-1,-28 0 1,-2 0 2,-3 0-1,-1 0-3,4 0 3,-5 0-1,5 0 0,-3 0 0,-16 18 0,4 7 1,-5 11-2,-2 4 2,7-1-2,-4 5 0,13-2 1,5-2-1,-2 2 0,8-2 0,3 9-1,-1-1 2,-2 5 2,-2-4-1,5-4-1,12 0-1,2-8 2,1-3-2,-1 8 0,4-8 1,4 3-2,0 0 1,0-10-2,0 0 1,16 1 0,5-1 2,13-2-3,-1-4 3,1-3 0,-4-2 0,13-1 3,-6-9-3,5-3 0,4-3 3,-7 0 2,4 0-2,3-3 1,0-18-1,3-1 1,-7 4-1,11-3 0,-11-7 0,3-8 1,-1 2 0,-8-2-1,-2-1 1,-6 3 0,2 3-1,-3-5 1,-2 2 0,-10 7 1,3-1-2,-9 10 2,1 3 0,-5-3 0,5-3 0,-2-10 0,4-3-1,-2 3 3,-7 7 1,-3 15-5,0 9 0,-3 0 0,-7 0 1,8 0 0,2-3-1,0-10 0,0 2 1,0 8 1,0 3-1,-3 0 1,-4 0-3,7 0 0,0 0-1,0 0 0,0 0-1,0 0-3,0 0-1,-3 0-4,-5 0-17,1 0-29,7 0-99,0 0-91</inkml:trace>
          <inkml:trace contextRef="#ctx0" brushRef="#br0" timeOffset="-5262">985 2087 75,'0'3'45,"0"0"-25,0-3 29,0 0-11,0 0-11,0 0-3,0 0 6,0 0-4,0 0-3,0 0 4,0 0-1,-3 0-4,3 0-1,0 0-4,0 0-1,0 0-6,-7 0-5,2 0-3,-5 0 0,1 0 2,-6-9 0,0-4 3,2-7-2,-5-1-4,1-5 3,-3-5 1,3-2-1,1 0 2,1-4-2,3-5 0,0-1 0,2-6 0,7-3 0,1-3-1,2-3-3,0 3 4,0-7 1,0 5-4,8 6 0,7 4 0,1 8 2,-1 8-3,3-2 1,0 3-2,1-1-2,-1 3 3,4 7-1,3 0 1,8-1-1,4 4 1,-2-1-2,9 5-1,-1 1 3,-1 4-1,1 6 1,-4 3-1,4 0-1,-3 0 1,-1 0 0,1 0 0,-3 3 0,3 8 1,0 6-3,-7 2 2,-3-5-1,1 2 1,-3 8-1,-8-3 0,-1 4 2,9-1 0,-8 2-1,0 3 0,-3-2 0,-4 0 0,-5 4 0,4-2 2,-2 1-2,0 3 3,-5 0-4,2 1 1,-4-1 2,-1 4-1,-2-4-5,0 4 6,0 0-3,0 3 4,0-1-1,0 4 1,0 3-2,-5-3 0,-7 2-2,-1-8 2,4-3 0,-1-5-1,2 0 0,-7-5 2,0-3 0,-5 2 1,3-9-1,-5 2 1,7-3 0,0 1-1,-7-5-1,1 0 0,-9-3-3,5-3 3,-6 0 0,3-3 0,-2 0 0,5 0 0,5 0 0,-2 0 0,1 3 0,2-3-1,-6 0 0,10 0 1,-2 0 0,2 0 0,-1 0 1,1 0-1,-4 0 1,4 0-1,5 0 0,0 0 0,-3 0 0,1 0 0,2 0 0,-2 0 0,2 0 0,-1 0 0,2 0 1,-1 0 0,5 0-1,-5 0 0,-5 0 0,3 0 0,-1-3 0,4-3 0,1 3 0,1 0-1,-2 0 0,5 3 1,-1-3 0,2 0-1,0 0 1,-1 0-1,4 3-6,-3-3-18,3 3-36,0 0-79,0-3-46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3-12-12T09:51:34.75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848 1597 6,'0'-2'31,"0"2"1,0 0-12,0 0-2,0 0-1,0 0-5,0 0 2,0 0 6,0 0-2,0 0-4,0 0-4,0 0 2,0 0-1,0 0 1,0 0-3,0 0 3,0 0 0,0 0-7,0 0-3,-6 0 1,0 0 2,0 0 1,-4 4-3,0 3-1,-2 0 1,0 6-1,0 2-1,0 3 2,2 1 0,2-1 4,0 1-6,-1-1 1,1 2 3,-1-1-3,1 1 1,1 5-1,-1-1-1,1-2 2,2 2-2,3 3-1,-1-3 2,3 0-2,0-1 2,0 3 2,0-4-3,0 2 2,10 4 1,0-7-2,5-1-1,-3 4 0,3-4 1,-1-2-1,2 0-1,8-6-1,-4 4 2,2-5-1,2-4 1,1 2-1,0-5 2,-3-2-1,5 1 2,-3-3-3,2 0 0,-7 0 2,4 0 1,2 0-2,-1 0 3,4-6-3,-4-6 1,-2-3 2,0-5 0,0 0-3,1 0 3,-3-4-3,-3-1 1,-5 3-1,3 1 4,-1-5 1,-4 7-2,-2-1 3,-4 5-2,0-5 3,-4 2 0,2-2-4,-2 0-2,0-2 0,0 0 9,0 5-9,0 1 2,0 1-2,-12-5-1,0 0 1,-4 2-2,6 2 1,3 0-1,0 4 0,-1-4 0,1 4 1,0 3-1,1-2 1,-1 10-1,0-6-1,-1 0 2,3-2 1,-5 2-1,6 3 0,-2-1-1,4 1 1,-2 0 0,0 2 0,2 2 0,0 0 0,2 0 0,-2 0-1,2 0 0,0 0 0,0 0 0,0 0 1,0-3 0,0 3-1,0 0 0,0 0 0,0 0-1,0 0 1,0 0-1,0 0-1,0 0 0,0 0 0,0 0 0,0 0-2,0 0 0,0 0-2,0 0 0,0 0-4,0 0 1,0 0 3,0 0 6,0 0 1,2 9-1,10 7 0,3 1 0,2-4 0,-2 5 0,0 1 0,2 1-1,-2-3 2,8 1-1,-5 2 0,5 2-1,-6-2 1,8-2-1,-5-5 0,2 2 0,-5 3 0,3-7-4,-1 0-1,1-4 4,-2-3 0,-2 1 0,7-1-3,-6-1 2,3-3 2,-3 0-2,1 0 2,-2 0 2,8-3-1,-6-6 2,2 1-4,0-6 4,0-1-2,2-3 0,-2 1 0,-3-2 0,3 0 0,0-4 0,0 4 0,-4 1 0,4-2 1,-2-2-1,-1-1 0,-3-2 0,2-1 0,-2 1 0,-2 4 1,-2 3 2,-2-4 2,-4 4 0,0-4-2,-2-1-2,0-5 0,-2 2-1,0 3 2,0-3-2,0 4 3,0 5 1,0 0-1,0 3 3,-4-2-1,-6 1 0,-3 1-3,0 1 3,1 2 0,-2 2-3,-1 0-3,-3 4 0,-2-1 0,1 2 1,0-1 0,-3 3 0,-4 0 0,2 2-2,-3 0 3,5 0-2,-1 0 0,1 0 3,5 0-5,-1 0 1,2 0 2,3 6-3,0 1 1,1 2 1,-5 2-1,2 1 0,0-4 1,5 1 2,3-5-1,0 1 0,5-3 2,-2-2-4,4 0 1,0 0-2,0 0-2,0 0 0,0 0-2,0 0-4,0 0 2,0 0 1,0 0-2,0 0 7,0 0 4,13-7 1,2 1-1,2-4-1,3 0 0,-3-1 1,3-5-1,3 1 1,-1-1-2,0-4 2,0 0 1,0-2-2,0-4 0,0-1 1,1-4 1,-1 5-1,-2-3 1,2-2-1,0 0 0,2 0 2,-9 0-1,0 0-1,0 1 0,-1 0 4,-4 2-1,-4 12 1,0-1-4,-2-1 2,-2 2 2,0-5-2,-2 1-1,0-5 0,0 1 2,0-1-1,0 2-2,0 1 2,-10-5-2,-2 6 1,2 0 0,-2 2 3,-3 4-4,0 4 1,-2-5-3,-5 2 3,4-1-2,-2 2 3,-2 4-2,3 5-2,-1-3 1,1 0 1,1 1 2,-1 2-3,-1-1 0,2 3-3,2 2 2,0 0 1,2 0-1,-6 0-1,2 0 0,2 13 3,0 5-6,-1-3 7,3 5-2,1 0 0,-4 0 0,5-3 0,0 10-2,-4-5 2,6-2 0,-2 4-1,0-6 1,2 2 0,2 0-1,1 2 1,0 1-1,2-5 0,0-3-1,0 2 1,3 1-3,-3 2 3,5 0 0,0-6-2,0 6 0,0-7 1,0-2 0,0-2-1,0-2 1,0-4 0,0 0 1,0-3-1,0 0 1,0 0-2,0 0 2,0 0 1,0 0-1,0 0 1,0 0 1,0 0-1,0 0 0,0 0-1,0 0 0,0 0 0,0 0 0,0 0-4,0 0 4,0 0 6,0 0-3,0-5 0,5-10-1,2-7 2,3-5-3,-3-4 1,0 0-1,1-6 0,2-3 1,2-7 1,-4 0-2,-4 3 1,0 0 1,-4 7 1,0-4-1,0 9-1,0-4 1,-8-2 2,-4 3-3,-8-5 1,-2 9 0,-6 5-1,-1 4 1,1 6 0,0 3-2,-2 0 0,5 0-1,0-5-2,-2 9 3,-3 5-1,8 1 1,-2 3 0,-1 0-1,-2 0 1,5 0-2,2 0 2,-3 4-2,1 11-1,0 1 3,-6 2-1,2 8-1,6-1 0,0 6 1,3-2 0,5-1-1,-1-1 1,4-3 1,3 7 0,-1-2-1,4-1 1,1 4-1,2-3-1,0-3 1,0 0 0,0 3 1,12 0-2,0 2 4,4-2-4,-2 0 2,-1-4 0,1 1 0,1-2 0,-5 1 0,7-5 0,-5-3 0,-2-3-1,0-5 0,-4-3 0,-2-1 0,-2-3 1,2 2 1,-4-4 0,0 0-1,0 0 1,2 0 2,-2 0-1,0 0 0,0 0 3,0 0-1,0 0 2,0 0 0,0 0-1,0 0-2,0 0 1,0 0 0,0 0 3,0 0-1,0 0 2,0 0 0,0 0-4,0 0-2,0-4-1,-6-9 0,-10-1-1,-4-6 0,-5 3 0,3-5-1,-5 0 1,-3-5 0,5 0 0,-1-2-1,-2 2 0,1 3 1,0 0-1,-2 6 1,-1 2-3,-4 3 2,-2 2 1,-5 0 0,4 7 0,-2-1 0,7 3 1,4 2-2,-4-5 1,3 5 0,-1 0 1,-7 0-4,5 5 5,3 10-2,-1 3-2,8-2 1,-1-1 0,-1 5 1,-1 6-1,8 5-1,-1 1 0,6-3 1,-2 4-1,-2 0 0,12 1 1,-1 1 0,5 5-1,0-5 0,0 1 1,12-1 0,8 0-2,-5-1 3,5-4-1,2-1 0,4-4 0,2-3-1,-4 0 1,9-9-3,-1 2 3,0-6 2,4-2-1,2-3 0,-1-4-1,-1 0 2,-6 0 2,2 0-3,-2 0 0,-5 0 0,-1 0 0,4 0 1,-4-2-1,3-3 1,-2 1-1,-5-3 0,-6-1 0,-1 3 1,-9 3 1,-4 2 4,0 0-2,0 0-1,0 0 1,0 0-3,0 0 1,0 0 1,0 0 3,0 0 0,0 0 3,0 0 1,0 0-8,0 0-3,0 0-1,-22 0 1,-3 0 2,-1 0-1,-2 0-3,4 0 3,-4 0-1,4 0 0,-3 0 0,-13 13 0,4 5 1,-4 8-2,-2 4 2,5-2-2,-3 4 0,11-2 1,4-1-1,-2 2 0,7-3 0,3 8-1,-2-1 2,-1 3 2,-2-3-1,4-2-1,10 0-1,2-6 2,0-3-2,0 7 0,2-7 1,4 4-2,0-1 1,0-8-2,0 1 1,14 0 0,2 0 2,12-2-3,-2-2 3,2-3 0,-4-2 0,11 0 3,-5-7-3,4-2 0,3-2 3,-5 0 2,2 0-2,4-2 1,-2-13-1,4-1 1,-5 3-1,7-2 0,-8-6 0,2-5 1,0 2 0,-7-3-1,-2 1 1,-4 0 0,1 4-1,-2-4 1,-2 1 0,-8 5 1,3 0-2,-8 7 2,1 2 0,-3-2 0,2-2 0,0-8 0,3-1-1,-2 2 3,-6 4 1,-2 12-5,0 6 0,-2 0 0,-6 0 1,6 0 0,2-2-1,0-8 0,0 2 1,0 6 1,0 2-1,-2 0 1,-4 0-3,6 0 0,0 0-1,0 0 0,0 0-1,0 0-3,0 0-1,-2 0-4,-5 0-17,2 0-29,5 0-99,0 0-91</inkml:trace>
  <inkml:trace contextRef="#ctx0" brushRef="#br0" timeOffset="1">796 1513 75,'0'2'45,"0"0"-25,0-2 29,0 0-11,0 0-11,0 0-3,0 0 6,0 0-4,0 0-3,0 0 4,0 0-1,-2 0-4,2 0-1,0 0-4,0 0-1,0 0-6,-6 0-5,2 0-3,-4 0 0,0 0 2,-4-6 0,0-3 3,2-6-2,-5 0-4,1-4 3,-1-4 1,0 0-1,3-2 2,0-1-2,2-5 0,0 0 0,2-4 0,6-3 0,0-2-1,2-2-3,0 2 4,0-4 1,0 2-4,6 5 0,7 3 0,0 6 2,-1 5-3,2-1 1,1 2-2,0 0-2,0 2 3,2 5-1,3-1 1,7 1-1,3 2 1,-1-1-2,6 3-1,-1 2 3,1 3-1,-1 3 1,-2 3-1,1 0-1,-1 0 1,0 0 0,0 0 0,-2 3 0,2 5 1,0 4-3,-5 1 2,-3-2-1,2 0 1,-4 7-1,-6-3 0,0 3 2,6-1 0,-5 3-1,-2 0 0,0 0 0,-6 0 0,-2 2 0,3-1 2,-2 0-2,0 4 3,-4-1-4,2 0 1,-4 0 2,0 3-1,-2-3-5,0 3 6,0 0-3,0 1 4,0 1-1,0 2 1,0 2-2,-4-2 0,-6 2-2,0-6 2,2-3 0,0-3-1,1 0 0,-5-3 2,0-3 0,-3 1 1,0-5-1,-3 0 1,6-1 0,0 0-1,-6-4-1,2 1 0,-9-3-3,5-1 3,-5-1 0,3-2 0,-3 0 0,6 0 0,2 0 0,-1 0 0,2 2 0,0-2-1,-4 0 0,8 0 1,-2 0 0,1 0 0,1 0 1,0 0-1,-2 0 1,2 0-1,5 0 0,-2 0 0,-1 0 0,0 0 0,2 0 0,-2 0 0,2 0 0,-1 0 0,2 0 1,-1 0 0,3 0-1,-2 0 0,-5 0 0,2 0 0,0-2 0,2-3 0,1 3 0,2 0-1,-2-1 0,4 3 1,-2-1 0,3-2-1,0 1 1,-2 0-1,4 2-6,-2-2-18,2 2-36,0 0-79,0-3-46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>
            <a:noAutofit/>
          </a:bodyPr>
          <a:lstStyle/>
          <a:p>
            <a:r>
              <a:rPr lang="en-US" sz="11500" dirty="0" smtClean="0">
                <a:solidFill>
                  <a:srgbClr val="FFFF00"/>
                </a:solidFill>
              </a:rPr>
              <a:t>Spotlight</a:t>
            </a:r>
            <a:endParaRPr lang="en-SG" sz="115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3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10812072200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 rot="18334521">
            <a:off x="2836354" y="2672724"/>
            <a:ext cx="22098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34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10812072200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2836354" y="2672724"/>
            <a:ext cx="22098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53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bg1"/>
                </a:solidFill>
              </a:rPr>
              <a:t>Normal objects. 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8000" dirty="0" smtClean="0">
                <a:solidFill>
                  <a:schemeClr val="bg1"/>
                </a:solidFill>
              </a:rPr>
              <a:t>Resize non-rotated object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5400" dirty="0" smtClean="0">
                <a:solidFill>
                  <a:prstClr val="white"/>
                </a:solidFill>
              </a:rPr>
              <a:t>(Default AutoMotion)</a:t>
            </a:r>
            <a:endParaRPr lang="en-SG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21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10821240307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2836354" y="2672724"/>
            <a:ext cx="22098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38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10821240308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2836354" y="2672724"/>
            <a:ext cx="4402646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0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bg1"/>
                </a:solidFill>
              </a:rPr>
              <a:t>Normal objects. 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8000" dirty="0" smtClean="0">
                <a:solidFill>
                  <a:schemeClr val="bg1"/>
                </a:solidFill>
              </a:rPr>
              <a:t>Resize rotated object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5400" dirty="0" smtClean="0">
                <a:solidFill>
                  <a:prstClr val="white"/>
                </a:solidFill>
              </a:rPr>
              <a:t>(Sequence of shapes)</a:t>
            </a:r>
            <a:endParaRPr lang="en-SG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13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10821241232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 rot="19313590">
            <a:off x="2609130" y="3401361"/>
            <a:ext cx="19812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2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10821241233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 rot="19313590">
            <a:off x="2268479" y="2415030"/>
            <a:ext cx="4761169" cy="1134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11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bg1"/>
                </a:solidFill>
              </a:rPr>
              <a:t>Normal objects. 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8000" dirty="0" smtClean="0">
                <a:solidFill>
                  <a:schemeClr val="bg1"/>
                </a:solidFill>
              </a:rPr>
              <a:t>Rotate + resize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5400" dirty="0">
                <a:solidFill>
                  <a:prstClr val="white"/>
                </a:solidFill>
              </a:rPr>
              <a:t>(Sequence of shapes)</a:t>
            </a:r>
            <a:endParaRPr lang="en-SG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41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10821242122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 rot="18334521">
            <a:off x="2836354" y="2672724"/>
            <a:ext cx="22098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Custom shape.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2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10821242123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 rot="1169229">
            <a:off x="2751488" y="3166945"/>
            <a:ext cx="5172799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07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bg1"/>
                </a:solidFill>
              </a:rPr>
              <a:t>Normal objects. 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8000" dirty="0" smtClean="0">
                <a:solidFill>
                  <a:schemeClr val="bg1"/>
                </a:solidFill>
              </a:rPr>
              <a:t>Rotate + move only </a:t>
            </a:r>
            <a:r>
              <a:rPr lang="en-US" sz="5400" dirty="0" smtClean="0">
                <a:solidFill>
                  <a:schemeClr val="bg1"/>
                </a:solidFill>
              </a:rPr>
              <a:t>(Default AutoMotion)</a:t>
            </a:r>
            <a:endParaRPr lang="en-SG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4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10821243038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 rot="18148384">
            <a:off x="1371600" y="2057400"/>
            <a:ext cx="13716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2356949">
            <a:off x="3886200" y="4191000"/>
            <a:ext cx="1676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334000" y="1672912"/>
            <a:ext cx="1447800" cy="803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8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10821243039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4506686" y="3484406"/>
            <a:ext cx="13716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371600" y="3429000"/>
            <a:ext cx="1676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048000" y="3484406"/>
            <a:ext cx="1447800" cy="803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67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bg1"/>
                </a:solidFill>
              </a:rPr>
              <a:t>Normal objects. 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8000" dirty="0" smtClean="0">
                <a:solidFill>
                  <a:schemeClr val="bg1"/>
                </a:solidFill>
              </a:rPr>
              <a:t>Rotate + move + resize. 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5400" dirty="0" smtClean="0">
                <a:solidFill>
                  <a:schemeClr val="bg1"/>
                </a:solidFill>
              </a:rPr>
              <a:t>(Sequence of shapes)</a:t>
            </a:r>
            <a:endParaRPr lang="en-SG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32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10821243883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 rot="19804930">
            <a:off x="1752600" y="1752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Notched Right Arrow 4"/>
          <p:cNvSpPr/>
          <p:nvPr/>
        </p:nvSpPr>
        <p:spPr>
          <a:xfrm rot="20389402">
            <a:off x="3962400" y="3276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Notched Right Arrow 5"/>
          <p:cNvSpPr/>
          <p:nvPr/>
        </p:nvSpPr>
        <p:spPr>
          <a:xfrm rot="1690524">
            <a:off x="6172200" y="4800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754080" y="1101411"/>
              <a:ext cx="911520" cy="11300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2560" y="1090251"/>
                <a:ext cx="933840" cy="115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3536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10821243884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>
            <a:off x="0" y="3276600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Notched Right Arrow 4"/>
          <p:cNvSpPr/>
          <p:nvPr/>
        </p:nvSpPr>
        <p:spPr>
          <a:xfrm>
            <a:off x="2590800" y="3276600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Notched Right Arrow 5"/>
          <p:cNvSpPr/>
          <p:nvPr/>
        </p:nvSpPr>
        <p:spPr>
          <a:xfrm>
            <a:off x="5181600" y="3276599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 rot="1441388">
              <a:off x="8059905" y="3271816"/>
              <a:ext cx="734708" cy="820054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441388">
                <a:off x="8048380" y="3261016"/>
                <a:ext cx="757037" cy="8405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6357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bg1"/>
                </a:solidFill>
              </a:rPr>
              <a:t>Normal objects. 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8000" dirty="0" smtClean="0">
                <a:solidFill>
                  <a:schemeClr val="bg1"/>
                </a:solidFill>
              </a:rPr>
              <a:t>Rotate + move + resize. 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5400" dirty="0" smtClean="0">
                <a:solidFill>
                  <a:schemeClr val="bg1"/>
                </a:solidFill>
              </a:rPr>
              <a:t>(Mixed)</a:t>
            </a:r>
            <a:endParaRPr lang="en-SG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10821245286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 rot="19804930">
            <a:off x="1752600" y="1752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Notched Right Arrow 4"/>
          <p:cNvSpPr/>
          <p:nvPr/>
        </p:nvSpPr>
        <p:spPr>
          <a:xfrm>
            <a:off x="3429000" y="3276600"/>
            <a:ext cx="2092159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Notched Right Arrow 5"/>
          <p:cNvSpPr/>
          <p:nvPr/>
        </p:nvSpPr>
        <p:spPr>
          <a:xfrm rot="1690524">
            <a:off x="6172200" y="4800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850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10821245287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>
            <a:off x="5410200" y="3276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Notched Right Arrow 4"/>
          <p:cNvSpPr/>
          <p:nvPr/>
        </p:nvSpPr>
        <p:spPr>
          <a:xfrm>
            <a:off x="3429000" y="3276600"/>
            <a:ext cx="2092159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Notched Right Arrow 5"/>
          <p:cNvSpPr/>
          <p:nvPr/>
        </p:nvSpPr>
        <p:spPr>
          <a:xfrm>
            <a:off x="457200" y="3276599"/>
            <a:ext cx="3113696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40448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5428648" y="1790299"/>
            <a:ext cx="3214838" cy="2849078"/>
          </a:xfrm>
          <a:custGeom>
            <a:avLst/>
            <a:gdLst>
              <a:gd name="connsiteX0" fmla="*/ 86628 w 3214838"/>
              <a:gd name="connsiteY0" fmla="*/ 9625 h 2849078"/>
              <a:gd name="connsiteX1" fmla="*/ 3195588 w 3214838"/>
              <a:gd name="connsiteY1" fmla="*/ 0 h 2849078"/>
              <a:gd name="connsiteX2" fmla="*/ 3214838 w 3214838"/>
              <a:gd name="connsiteY2" fmla="*/ 1443789 h 2849078"/>
              <a:gd name="connsiteX3" fmla="*/ 1684421 w 3214838"/>
              <a:gd name="connsiteY3" fmla="*/ 1491916 h 2849078"/>
              <a:gd name="connsiteX4" fmla="*/ 1665171 w 3214838"/>
              <a:gd name="connsiteY4" fmla="*/ 2849078 h 2849078"/>
              <a:gd name="connsiteX5" fmla="*/ 0 w 3214838"/>
              <a:gd name="connsiteY5" fmla="*/ 2829827 h 2849078"/>
              <a:gd name="connsiteX6" fmla="*/ 86628 w 3214838"/>
              <a:gd name="connsiteY6" fmla="*/ 9625 h 28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4838" h="2849078">
                <a:moveTo>
                  <a:pt x="86628" y="9625"/>
                </a:moveTo>
                <a:lnTo>
                  <a:pt x="3195588" y="0"/>
                </a:lnTo>
                <a:lnTo>
                  <a:pt x="3214838" y="1443789"/>
                </a:lnTo>
                <a:lnTo>
                  <a:pt x="1684421" y="1491916"/>
                </a:lnTo>
                <a:lnTo>
                  <a:pt x="1665171" y="2849078"/>
                </a:lnTo>
                <a:lnTo>
                  <a:pt x="0" y="2829827"/>
                </a:lnTo>
                <a:lnTo>
                  <a:pt x="86628" y="962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580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Normal object with text</a:t>
            </a:r>
            <a:r>
              <a:rPr lang="en-US" sz="6000" dirty="0">
                <a:solidFill>
                  <a:schemeClr val="bg1"/>
                </a:solidFill>
              </a:rPr>
              <a:t>.</a:t>
            </a:r>
            <a:r>
              <a:rPr lang="en-US" sz="6000" dirty="0" smtClean="0">
                <a:solidFill>
                  <a:schemeClr val="bg1"/>
                </a:solidFill>
              </a:rPr>
              <a:t> </a:t>
            </a:r>
            <a:br>
              <a:rPr lang="en-US" sz="6000" dirty="0" smtClean="0">
                <a:solidFill>
                  <a:schemeClr val="bg1"/>
                </a:solidFill>
              </a:rPr>
            </a:br>
            <a:r>
              <a:rPr lang="en-US" sz="6000" dirty="0" smtClean="0">
                <a:solidFill>
                  <a:schemeClr val="bg1"/>
                </a:solidFill>
              </a:rPr>
              <a:t>grow/shrink + move.</a:t>
            </a:r>
            <a:endParaRPr lang="en-SG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24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10811553986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1430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1137138"/>
            <a:ext cx="3657600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93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10811553988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4572000"/>
            <a:ext cx="5181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bg1"/>
                </a:solidFill>
              </a:rPr>
              <a:t>Lorem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ipsum</a:t>
            </a:r>
            <a:r>
              <a:rPr lang="en-US" sz="2400" dirty="0">
                <a:solidFill>
                  <a:schemeClr val="bg1"/>
                </a:solidFill>
              </a:rPr>
              <a:t> dolor sit </a:t>
            </a:r>
            <a:r>
              <a:rPr lang="en-US" sz="2400" dirty="0" err="1">
                <a:solidFill>
                  <a:schemeClr val="bg1"/>
                </a:solidFill>
              </a:rPr>
              <a:t>amet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consectetur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adipiscing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elit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Sed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accumsan</a:t>
            </a:r>
            <a:r>
              <a:rPr lang="en-US" sz="2400" dirty="0">
                <a:solidFill>
                  <a:schemeClr val="bg1"/>
                </a:solidFill>
              </a:rPr>
              <a:t> vitae </a:t>
            </a:r>
            <a:r>
              <a:rPr lang="en-US" sz="2400" dirty="0" err="1">
                <a:solidFill>
                  <a:schemeClr val="bg1"/>
                </a:solidFill>
              </a:rPr>
              <a:t>eros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luctus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Aenean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3" name="Rectangle 5"/>
          <p:cNvSpPr/>
          <p:nvPr/>
        </p:nvSpPr>
        <p:spPr>
          <a:xfrm>
            <a:off x="5638800" y="5334000"/>
            <a:ext cx="2514600" cy="8382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ipsum</a:t>
            </a:r>
            <a:r>
              <a:rPr lang="en-US" sz="1200" dirty="0">
                <a:solidFill>
                  <a:schemeClr val="bg1"/>
                </a:solidFill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accumsan</a:t>
            </a:r>
            <a:r>
              <a:rPr lang="en-US" sz="1200" dirty="0">
                <a:solidFill>
                  <a:schemeClr val="bg1"/>
                </a:solidFill>
              </a:rPr>
              <a:t> vitae </a:t>
            </a:r>
            <a:r>
              <a:rPr lang="en-US" sz="1200" dirty="0" err="1">
                <a:solidFill>
                  <a:schemeClr val="bg1"/>
                </a:solidFill>
              </a:rPr>
              <a:t>eros</a:t>
            </a:r>
            <a:r>
              <a:rPr lang="en-US" sz="1200" dirty="0">
                <a:solidFill>
                  <a:schemeClr val="bg1"/>
                </a:solidFill>
              </a:rPr>
              <a:t> a </a:t>
            </a:r>
            <a:r>
              <a:rPr lang="en-US" sz="1200" dirty="0" err="1">
                <a:solidFill>
                  <a:schemeClr val="bg1"/>
                </a:solidFill>
              </a:rPr>
              <a:t>luctus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Aenean</a:t>
            </a:r>
            <a:endParaRPr lang="en-SG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06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Text box. </a:t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7200" dirty="0" smtClean="0">
                <a:solidFill>
                  <a:schemeClr val="bg1"/>
                </a:solidFill>
              </a:rPr>
              <a:t>grow/shrink + move.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31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10811554859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1137138"/>
            <a:ext cx="3657600" cy="92333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6800" y="1137138"/>
            <a:ext cx="3657600" cy="923330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02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10811554860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4953000"/>
            <a:ext cx="3886200" cy="15696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Lorem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ipsum</a:t>
            </a:r>
            <a:r>
              <a:rPr lang="en-US" sz="2400" dirty="0">
                <a:solidFill>
                  <a:schemeClr val="bg1"/>
                </a:solidFill>
              </a:rPr>
              <a:t> dolor sit </a:t>
            </a:r>
            <a:r>
              <a:rPr lang="en-US" sz="2400" dirty="0" err="1">
                <a:solidFill>
                  <a:schemeClr val="bg1"/>
                </a:solidFill>
              </a:rPr>
              <a:t>amet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consectetur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adipiscing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elit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Sed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accumsan</a:t>
            </a:r>
            <a:r>
              <a:rPr lang="en-US" sz="2400" dirty="0">
                <a:solidFill>
                  <a:schemeClr val="bg1"/>
                </a:solidFill>
              </a:rPr>
              <a:t> vitae </a:t>
            </a:r>
            <a:r>
              <a:rPr lang="en-US" sz="2400" dirty="0" err="1">
                <a:solidFill>
                  <a:schemeClr val="bg1"/>
                </a:solidFill>
              </a:rPr>
              <a:t>eros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luctus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 smtClean="0">
                <a:solidFill>
                  <a:schemeClr val="bg1"/>
                </a:solidFill>
              </a:rPr>
              <a:t>Aenean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5783996"/>
            <a:ext cx="3657600" cy="738664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Lorem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ipsum</a:t>
            </a:r>
            <a:r>
              <a:rPr lang="en-US" sz="1400" dirty="0">
                <a:solidFill>
                  <a:schemeClr val="bg1"/>
                </a:solidFill>
              </a:rPr>
              <a:t> dolor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consectetur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adipiscing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elit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Sed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accumsan</a:t>
            </a:r>
            <a:r>
              <a:rPr lang="en-US" sz="1400" dirty="0">
                <a:solidFill>
                  <a:schemeClr val="bg1"/>
                </a:solidFill>
              </a:rPr>
              <a:t> vitae </a:t>
            </a:r>
            <a:r>
              <a:rPr lang="en-US" sz="1400" dirty="0" err="1">
                <a:solidFill>
                  <a:schemeClr val="bg1"/>
                </a:solidFill>
              </a:rPr>
              <a:t>eros</a:t>
            </a:r>
            <a:r>
              <a:rPr lang="en-US" sz="1400" dirty="0">
                <a:solidFill>
                  <a:schemeClr val="bg1"/>
                </a:solidFill>
              </a:rPr>
              <a:t> a </a:t>
            </a:r>
            <a:r>
              <a:rPr lang="en-US" sz="1400" dirty="0" err="1">
                <a:solidFill>
                  <a:schemeClr val="bg1"/>
                </a:solidFill>
              </a:rPr>
              <a:t>luctus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 smtClean="0">
                <a:solidFill>
                  <a:schemeClr val="bg1"/>
                </a:solidFill>
              </a:rPr>
              <a:t>Aenean</a:t>
            </a:r>
            <a:endParaRPr lang="en-SG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9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Group of objects, already animated. </a:t>
            </a:r>
            <a:br>
              <a:rPr lang="en-US" sz="6000" dirty="0" smtClean="0">
                <a:solidFill>
                  <a:schemeClr val="bg1"/>
                </a:solidFill>
              </a:rPr>
            </a:br>
            <a:r>
              <a:rPr lang="en-US" sz="6000" dirty="0" smtClean="0">
                <a:solidFill>
                  <a:schemeClr val="bg1"/>
                </a:solidFill>
              </a:rPr>
              <a:t>grow/shrink + move.</a:t>
            </a:r>
            <a:endParaRPr lang="en-SG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56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10811560888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19400" y="487680"/>
            <a:ext cx="3200400" cy="1691640"/>
            <a:chOff x="2819400" y="487680"/>
            <a:chExt cx="3200400" cy="169164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487680"/>
              <a:ext cx="3200400" cy="1691640"/>
              <a:chOff x="2819400" y="487680"/>
              <a:chExt cx="3200400" cy="1691640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2819400" y="502920"/>
                <a:ext cx="3200400" cy="1676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03320" y="4876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TEST CASE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032761" y="890350"/>
              <a:ext cx="990599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 smtClean="0"/>
                <a:t>test input</a:t>
              </a:r>
              <a:endParaRPr 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920830"/>
              <a:ext cx="1706880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 smtClean="0"/>
                <a:t>expected output</a:t>
              </a:r>
              <a:endParaRPr lang="en-US" sz="2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  <a:endParaRPr lang="en-US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0096" y="1649730"/>
            <a:ext cx="8129104" cy="4796790"/>
            <a:chOff x="710096" y="1649730"/>
            <a:chExt cx="8129104" cy="4796790"/>
          </a:xfrm>
        </p:grpSpPr>
        <p:pic>
          <p:nvPicPr>
            <p:cNvPr id="4" name="Picture 2" descr="C:\Users\dcsdcr\AppData\Local\Microsoft\Windows\Temporary Internet Files\Content.IE5\R75RNP6F\MC900331922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906643">
              <a:off x="4347305" y="4300713"/>
              <a:ext cx="1324612" cy="1297716"/>
            </a:xfrm>
            <a:prstGeom prst="rect">
              <a:avLst/>
            </a:prstGeom>
            <a:noFill/>
          </p:spPr>
        </p:pic>
        <p:sp>
          <p:nvSpPr>
            <p:cNvPr id="8" name="Cube 7"/>
            <p:cNvSpPr/>
            <p:nvPr/>
          </p:nvSpPr>
          <p:spPr>
            <a:xfrm>
              <a:off x="2087880" y="2682240"/>
              <a:ext cx="1767840" cy="1371600"/>
            </a:xfrm>
            <a:prstGeom prst="cube">
              <a:avLst>
                <a:gd name="adj" fmla="val 14412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Software Under Test (SUT)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8161" y="2825830"/>
              <a:ext cx="1630679" cy="103870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 smtClean="0"/>
                <a:t>actual output</a:t>
              </a:r>
              <a:endParaRPr lang="en-US" sz="24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901440" y="3352801"/>
              <a:ext cx="365760" cy="158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 rot="16200000">
              <a:off x="5764530" y="1520190"/>
              <a:ext cx="800100" cy="1706880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 smtClean="0"/>
                <a:t>Compare</a:t>
              </a:r>
              <a:endParaRPr lang="en-SG" sz="2400" dirty="0"/>
            </a:p>
          </p:txBody>
        </p:sp>
        <p:sp>
          <p:nvSpPr>
            <p:cNvPr id="14" name="Down Arrow 13"/>
            <p:cNvSpPr/>
            <p:nvPr/>
          </p:nvSpPr>
          <p:spPr>
            <a:xfrm rot="1024353">
              <a:off x="7572314" y="3343357"/>
              <a:ext cx="822962" cy="1663118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 smtClean="0"/>
                <a:t>Locate bug</a:t>
              </a:r>
              <a:endParaRPr lang="en-SG" sz="2400" dirty="0"/>
            </a:p>
          </p:txBody>
        </p:sp>
        <p:sp>
          <p:nvSpPr>
            <p:cNvPr id="15" name="Down Arrow 14"/>
            <p:cNvSpPr/>
            <p:nvPr/>
          </p:nvSpPr>
          <p:spPr>
            <a:xfrm rot="7338608">
              <a:off x="4759162" y="3888609"/>
              <a:ext cx="836973" cy="1996315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 smtClean="0"/>
                <a:t>modify</a:t>
              </a:r>
              <a:endParaRPr lang="en-SG" sz="24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701540" y="2385060"/>
              <a:ext cx="777240" cy="15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4406" y="1929051"/>
              <a:ext cx="0" cy="7844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wn Arrow 28"/>
            <p:cNvSpPr/>
            <p:nvPr/>
          </p:nvSpPr>
          <p:spPr>
            <a:xfrm rot="19285858">
              <a:off x="710096" y="1649730"/>
              <a:ext cx="1028700" cy="1706880"/>
            </a:xfrm>
            <a:prstGeom prst="downArrow">
              <a:avLst>
                <a:gd name="adj1" fmla="val 82000"/>
                <a:gd name="adj2" fmla="val 26000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 smtClean="0">
                  <a:solidFill>
                    <a:srgbClr val="C00000"/>
                  </a:solidFill>
                </a:rPr>
                <a:t>Regression test</a:t>
              </a:r>
              <a:endParaRPr lang="en-SG" sz="2400" b="1" dirty="0" smtClean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86600" y="1737360"/>
              <a:ext cx="1752600" cy="1371600"/>
              <a:chOff x="7086600" y="1737360"/>
              <a:chExt cx="1752600" cy="1371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086600" y="1737360"/>
                <a:ext cx="1722120" cy="1371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SG" sz="2400" dirty="0" smtClean="0">
                  <a:solidFill>
                    <a:schemeClr val="dk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8040" y="18592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dk1"/>
                    </a:solidFill>
                  </a:rPr>
                  <a:t>mismatch = </a:t>
                </a:r>
                <a:endParaRPr lang="en-US" sz="2400" dirty="0">
                  <a:solidFill>
                    <a:schemeClr val="dk1"/>
                  </a:solidFill>
                </a:endParaRPr>
              </a:p>
            </p:txBody>
          </p:sp>
          <p:pic>
            <p:nvPicPr>
              <p:cNvPr id="33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4991404">
                <a:off x="7491618" y="2263455"/>
                <a:ext cx="844059" cy="765886"/>
              </a:xfrm>
              <a:prstGeom prst="rect">
                <a:avLst/>
              </a:prstGeom>
              <a:noFill/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309360" y="5059680"/>
              <a:ext cx="1859280" cy="1386840"/>
              <a:chOff x="6309360" y="5059680"/>
              <a:chExt cx="1859280" cy="1386840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6309360" y="5059680"/>
                <a:ext cx="1859280" cy="1386840"/>
              </a:xfrm>
              <a:prstGeom prst="cube">
                <a:avLst>
                  <a:gd name="adj" fmla="val 140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endParaRPr lang="en-US" sz="2400">
                  <a:solidFill>
                    <a:schemeClr val="dk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55080" y="5501640"/>
                <a:ext cx="166116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dk1"/>
                    </a:solidFill>
                  </a:rPr>
                  <a:t>bug located!</a:t>
                </a:r>
                <a:endParaRPr lang="en-US" sz="2400" dirty="0">
                  <a:solidFill>
                    <a:schemeClr val="dk1"/>
                  </a:solidFill>
                </a:endParaRPr>
              </a:p>
            </p:txBody>
          </p:sp>
          <p:pic>
            <p:nvPicPr>
              <p:cNvPr id="37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4991404">
                <a:off x="7064897" y="5128576"/>
                <a:ext cx="844059" cy="765886"/>
              </a:xfrm>
              <a:prstGeom prst="rect">
                <a:avLst/>
              </a:prstGeom>
              <a:noFill/>
            </p:spPr>
          </p:pic>
        </p:grpSp>
      </p:grpSp>
    </p:spTree>
    <p:extLst>
      <p:ext uri="{BB962C8B-B14F-4D97-AF65-F5344CB8AC3E}">
        <p14:creationId xmlns:p14="http://schemas.microsoft.com/office/powerpoint/2010/main" val="130235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10811560891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61160" y="2133600"/>
            <a:ext cx="5148332" cy="2721261"/>
            <a:chOff x="2819400" y="487680"/>
            <a:chExt cx="3200400" cy="169164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487680"/>
              <a:ext cx="3200400" cy="1691640"/>
              <a:chOff x="2819400" y="487680"/>
              <a:chExt cx="3200400" cy="1691640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2819400" y="502920"/>
                <a:ext cx="3200400" cy="1676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03320" y="4876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TEST CASE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032761" y="890350"/>
              <a:ext cx="990599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/>
                <a:t>test input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920830"/>
              <a:ext cx="1706880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/>
                <a:t>expected output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  <a:endParaRPr lang="en-US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0096" y="4880610"/>
            <a:ext cx="8129104" cy="4796790"/>
            <a:chOff x="710096" y="1649730"/>
            <a:chExt cx="8129104" cy="4796790"/>
          </a:xfrm>
        </p:grpSpPr>
        <p:pic>
          <p:nvPicPr>
            <p:cNvPr id="4" name="Picture 2" descr="C:\Users\dcsdcr\AppData\Local\Microsoft\Windows\Temporary Internet Files\Content.IE5\R75RNP6F\MC900331922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906643">
              <a:off x="4347305" y="4300713"/>
              <a:ext cx="1324612" cy="1297716"/>
            </a:xfrm>
            <a:prstGeom prst="rect">
              <a:avLst/>
            </a:prstGeom>
            <a:noFill/>
          </p:spPr>
        </p:pic>
        <p:sp>
          <p:nvSpPr>
            <p:cNvPr id="8" name="Cube 7"/>
            <p:cNvSpPr/>
            <p:nvPr/>
          </p:nvSpPr>
          <p:spPr>
            <a:xfrm>
              <a:off x="2087880" y="2682240"/>
              <a:ext cx="1767840" cy="1371600"/>
            </a:xfrm>
            <a:prstGeom prst="cube">
              <a:avLst>
                <a:gd name="adj" fmla="val 14412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Software Under Test (SUT)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8161" y="2825830"/>
              <a:ext cx="1630679" cy="103870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 smtClean="0"/>
                <a:t>actual output</a:t>
              </a:r>
              <a:endParaRPr lang="en-US" sz="24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901440" y="3352801"/>
              <a:ext cx="365760" cy="158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 rot="16200000">
              <a:off x="5764530" y="1520190"/>
              <a:ext cx="800100" cy="1706880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 smtClean="0"/>
                <a:t>Compare</a:t>
              </a:r>
              <a:endParaRPr lang="en-SG" sz="2400" dirty="0"/>
            </a:p>
          </p:txBody>
        </p:sp>
        <p:sp>
          <p:nvSpPr>
            <p:cNvPr id="14" name="Down Arrow 13"/>
            <p:cNvSpPr/>
            <p:nvPr/>
          </p:nvSpPr>
          <p:spPr>
            <a:xfrm rot="1024353">
              <a:off x="7572314" y="3343357"/>
              <a:ext cx="822962" cy="1663118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 smtClean="0"/>
                <a:t>Locate bug</a:t>
              </a:r>
              <a:endParaRPr lang="en-SG" sz="2400" dirty="0"/>
            </a:p>
          </p:txBody>
        </p:sp>
        <p:sp>
          <p:nvSpPr>
            <p:cNvPr id="15" name="Down Arrow 14"/>
            <p:cNvSpPr/>
            <p:nvPr/>
          </p:nvSpPr>
          <p:spPr>
            <a:xfrm rot="7338608">
              <a:off x="4759162" y="3888609"/>
              <a:ext cx="836973" cy="1996315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 smtClean="0"/>
                <a:t>modify</a:t>
              </a:r>
              <a:endParaRPr lang="en-SG" sz="24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701540" y="2385060"/>
              <a:ext cx="777240" cy="15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4406" y="1929051"/>
              <a:ext cx="0" cy="7844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wn Arrow 28"/>
            <p:cNvSpPr/>
            <p:nvPr/>
          </p:nvSpPr>
          <p:spPr>
            <a:xfrm rot="19285858">
              <a:off x="710096" y="1649730"/>
              <a:ext cx="1028700" cy="1706880"/>
            </a:xfrm>
            <a:prstGeom prst="downArrow">
              <a:avLst>
                <a:gd name="adj1" fmla="val 82000"/>
                <a:gd name="adj2" fmla="val 26000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 smtClean="0">
                  <a:solidFill>
                    <a:srgbClr val="C00000"/>
                  </a:solidFill>
                </a:rPr>
                <a:t>Regression test</a:t>
              </a:r>
              <a:endParaRPr lang="en-SG" sz="2400" b="1" dirty="0" smtClean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86600" y="1737360"/>
              <a:ext cx="1752600" cy="1371600"/>
              <a:chOff x="7086600" y="1737360"/>
              <a:chExt cx="1752600" cy="1371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086600" y="1737360"/>
                <a:ext cx="1722120" cy="1371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SG" sz="2400" dirty="0" smtClean="0">
                  <a:solidFill>
                    <a:schemeClr val="dk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8040" y="18592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dk1"/>
                    </a:solidFill>
                  </a:rPr>
                  <a:t>mismatch = </a:t>
                </a:r>
                <a:endParaRPr lang="en-US" sz="2400" dirty="0">
                  <a:solidFill>
                    <a:schemeClr val="dk1"/>
                  </a:solidFill>
                </a:endParaRPr>
              </a:p>
            </p:txBody>
          </p:sp>
          <p:pic>
            <p:nvPicPr>
              <p:cNvPr id="33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4991404">
                <a:off x="7491618" y="2263455"/>
                <a:ext cx="844059" cy="765886"/>
              </a:xfrm>
              <a:prstGeom prst="rect">
                <a:avLst/>
              </a:prstGeom>
              <a:noFill/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309360" y="5059680"/>
              <a:ext cx="1859280" cy="1386840"/>
              <a:chOff x="6309360" y="5059680"/>
              <a:chExt cx="1859280" cy="1386840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6309360" y="5059680"/>
                <a:ext cx="1859280" cy="1386840"/>
              </a:xfrm>
              <a:prstGeom prst="cube">
                <a:avLst>
                  <a:gd name="adj" fmla="val 140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endParaRPr lang="en-US" sz="2400">
                  <a:solidFill>
                    <a:schemeClr val="dk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55080" y="5501640"/>
                <a:ext cx="166116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dk1"/>
                    </a:solidFill>
                  </a:rPr>
                  <a:t>bug located!</a:t>
                </a:r>
                <a:endParaRPr lang="en-US" sz="2400" dirty="0">
                  <a:solidFill>
                    <a:schemeClr val="dk1"/>
                  </a:solidFill>
                </a:endParaRPr>
              </a:p>
            </p:txBody>
          </p:sp>
          <p:pic>
            <p:nvPicPr>
              <p:cNvPr id="37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4991404">
                <a:off x="7064897" y="5128576"/>
                <a:ext cx="844059" cy="765886"/>
              </a:xfrm>
              <a:prstGeom prst="rect">
                <a:avLst/>
              </a:prstGeom>
              <a:noFill/>
            </p:spPr>
          </p:pic>
        </p:grpSp>
      </p:grpSp>
    </p:spTree>
    <p:extLst>
      <p:ext uri="{BB962C8B-B14F-4D97-AF65-F5344CB8AC3E}">
        <p14:creationId xmlns:p14="http://schemas.microsoft.com/office/powerpoint/2010/main" val="427310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>
            <a:noAutofit/>
          </a:bodyPr>
          <a:lstStyle/>
          <a:p>
            <a:r>
              <a:rPr lang="en-US" sz="11500" dirty="0" smtClean="0">
                <a:solidFill>
                  <a:srgbClr val="FFFF00"/>
                </a:solidFill>
              </a:rPr>
              <a:t>Zoom </a:t>
            </a:r>
            <a:br>
              <a:rPr lang="en-US" sz="11500" dirty="0" smtClean="0">
                <a:solidFill>
                  <a:srgbClr val="FFFF00"/>
                </a:solidFill>
              </a:rPr>
            </a:br>
            <a:r>
              <a:rPr lang="en-US" sz="11500" dirty="0" smtClean="0">
                <a:solidFill>
                  <a:srgbClr val="FFFF00"/>
                </a:solidFill>
              </a:rPr>
              <a:t>to area</a:t>
            </a:r>
            <a:endParaRPr lang="en-SG" sz="115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20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Shape bigger than slide.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52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For picture.</a:t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7200" dirty="0" smtClean="0">
                <a:solidFill>
                  <a:schemeClr val="bg1"/>
                </a:solidFill>
              </a:rPr>
              <a:t>Typical area.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76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" y="4343400"/>
            <a:ext cx="27432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840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Normal objects.</a:t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7200" dirty="0" smtClean="0">
                <a:solidFill>
                  <a:schemeClr val="bg1"/>
                </a:solidFill>
              </a:rPr>
              <a:t>Typical area.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17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csdcr\AppData\Local\Microsoft\Windows\Temporary Internet Files\Content.IE5\R75RNP6F\MC90033192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906643">
            <a:off x="4347305" y="4300713"/>
            <a:ext cx="1324612" cy="1297716"/>
          </a:xfrm>
          <a:prstGeom prst="rect">
            <a:avLst/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2819400" y="487680"/>
            <a:ext cx="3200400" cy="1691640"/>
            <a:chOff x="2819400" y="487680"/>
            <a:chExt cx="3200400" cy="1691640"/>
          </a:xfrm>
        </p:grpSpPr>
        <p:sp>
          <p:nvSpPr>
            <p:cNvPr id="6" name="Round Same Side Corner Rectangle 5"/>
            <p:cNvSpPr/>
            <p:nvPr/>
          </p:nvSpPr>
          <p:spPr>
            <a:xfrm>
              <a:off x="2819400" y="502920"/>
              <a:ext cx="3200400" cy="1676400"/>
            </a:xfrm>
            <a:prstGeom prst="round2Same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03320" y="487680"/>
              <a:ext cx="166116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TEST CASE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Cube 7"/>
          <p:cNvSpPr/>
          <p:nvPr/>
        </p:nvSpPr>
        <p:spPr>
          <a:xfrm>
            <a:off x="2087880" y="2682240"/>
            <a:ext cx="1767840" cy="1371600"/>
          </a:xfrm>
          <a:prstGeom prst="cube">
            <a:avLst>
              <a:gd name="adj" fmla="val 14412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Software Under Test (SUT)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32761" y="890350"/>
            <a:ext cx="990599" cy="10387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/>
              <a:t>test input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328161" y="2825830"/>
            <a:ext cx="1630679" cy="103870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/>
              <a:t>actual output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01440" y="3352801"/>
            <a:ext cx="365760" cy="1587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91000" y="920830"/>
            <a:ext cx="1706880" cy="10387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/>
              <a:t>expected output</a:t>
            </a:r>
            <a:endParaRPr lang="en-US" sz="2400" dirty="0"/>
          </a:p>
        </p:txBody>
      </p:sp>
      <p:sp>
        <p:nvSpPr>
          <p:cNvPr id="13" name="Down Arrow 12"/>
          <p:cNvSpPr/>
          <p:nvPr/>
        </p:nvSpPr>
        <p:spPr>
          <a:xfrm rot="16200000">
            <a:off x="5764530" y="1520190"/>
            <a:ext cx="800100" cy="1706880"/>
          </a:xfrm>
          <a:prstGeom prst="downArrow">
            <a:avLst>
              <a:gd name="adj1" fmla="val 82000"/>
              <a:gd name="adj2" fmla="val 26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Compare</a:t>
            </a:r>
            <a:endParaRPr lang="en-SG" sz="2400" dirty="0"/>
          </a:p>
        </p:txBody>
      </p:sp>
      <p:sp>
        <p:nvSpPr>
          <p:cNvPr id="14" name="Down Arrow 13"/>
          <p:cNvSpPr/>
          <p:nvPr/>
        </p:nvSpPr>
        <p:spPr>
          <a:xfrm rot="1024353">
            <a:off x="7572314" y="3343357"/>
            <a:ext cx="822962" cy="1663118"/>
          </a:xfrm>
          <a:prstGeom prst="downArrow">
            <a:avLst>
              <a:gd name="adj1" fmla="val 82000"/>
              <a:gd name="adj2" fmla="val 26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/>
              <a:t>Locate bug</a:t>
            </a:r>
            <a:endParaRPr lang="en-SG" sz="2400" dirty="0"/>
          </a:p>
        </p:txBody>
      </p:sp>
      <p:sp>
        <p:nvSpPr>
          <p:cNvPr id="15" name="Down Arrow 14"/>
          <p:cNvSpPr/>
          <p:nvPr/>
        </p:nvSpPr>
        <p:spPr>
          <a:xfrm rot="7338608">
            <a:off x="4759162" y="3888609"/>
            <a:ext cx="836973" cy="1996315"/>
          </a:xfrm>
          <a:prstGeom prst="downArrow">
            <a:avLst>
              <a:gd name="adj1" fmla="val 82000"/>
              <a:gd name="adj2" fmla="val 26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/>
              <a:t>modify</a:t>
            </a:r>
            <a:endParaRPr lang="en-SG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4701540" y="2385060"/>
            <a:ext cx="777240" cy="1588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504406" y="1929051"/>
            <a:ext cx="0" cy="78446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  <a:endParaRPr lang="en-US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9" name="Down Arrow 28"/>
          <p:cNvSpPr/>
          <p:nvPr/>
        </p:nvSpPr>
        <p:spPr>
          <a:xfrm rot="19285858">
            <a:off x="710096" y="1649730"/>
            <a:ext cx="1028700" cy="1706880"/>
          </a:xfrm>
          <a:prstGeom prst="downArrow">
            <a:avLst>
              <a:gd name="adj1" fmla="val 82000"/>
              <a:gd name="adj2" fmla="val 26000"/>
            </a:avLst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Regression test</a:t>
            </a:r>
            <a:endParaRPr lang="en-SG" sz="2400" b="1" dirty="0" smtClean="0">
              <a:solidFill>
                <a:srgbClr val="C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086600" y="1737360"/>
            <a:ext cx="1752600" cy="1371600"/>
            <a:chOff x="7086600" y="1737360"/>
            <a:chExt cx="1752600" cy="1371600"/>
          </a:xfrm>
        </p:grpSpPr>
        <p:sp>
          <p:nvSpPr>
            <p:cNvPr id="31" name="Rounded Rectangle 30"/>
            <p:cNvSpPr/>
            <p:nvPr/>
          </p:nvSpPr>
          <p:spPr>
            <a:xfrm>
              <a:off x="7086600" y="1737360"/>
              <a:ext cx="1722120" cy="13716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endParaRPr lang="en-SG" sz="2400" dirty="0" smtClean="0">
                <a:solidFill>
                  <a:schemeClr val="dk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78040" y="1859280"/>
              <a:ext cx="166116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dk1"/>
                  </a:solidFill>
                </a:rPr>
                <a:t>mismatch = </a:t>
              </a:r>
              <a:endParaRPr lang="en-US" sz="2400" dirty="0">
                <a:solidFill>
                  <a:schemeClr val="dk1"/>
                </a:solidFill>
              </a:endParaRPr>
            </a:p>
          </p:txBody>
        </p:sp>
        <p:pic>
          <p:nvPicPr>
            <p:cNvPr id="33" name="Picture 4" descr="C:\Users\dcsdcr\AppData\Local\Microsoft\Windows\Temporary Internet Files\Content.IE5\R75RNP6F\MC90023029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4991404">
              <a:off x="7491618" y="2263455"/>
              <a:ext cx="844059" cy="765886"/>
            </a:xfrm>
            <a:prstGeom prst="rect">
              <a:avLst/>
            </a:prstGeom>
            <a:noFill/>
          </p:spPr>
        </p:pic>
      </p:grpSp>
      <p:grpSp>
        <p:nvGrpSpPr>
          <p:cNvPr id="34" name="Group 33"/>
          <p:cNvGrpSpPr/>
          <p:nvPr/>
        </p:nvGrpSpPr>
        <p:grpSpPr>
          <a:xfrm>
            <a:off x="6309360" y="5059680"/>
            <a:ext cx="1859280" cy="1386840"/>
            <a:chOff x="6309360" y="5059680"/>
            <a:chExt cx="1859280" cy="1386840"/>
          </a:xfrm>
        </p:grpSpPr>
        <p:sp>
          <p:nvSpPr>
            <p:cNvPr id="35" name="Cube 34"/>
            <p:cNvSpPr/>
            <p:nvPr/>
          </p:nvSpPr>
          <p:spPr>
            <a:xfrm>
              <a:off x="6309360" y="5059680"/>
              <a:ext cx="1859280" cy="1386840"/>
            </a:xfrm>
            <a:prstGeom prst="cube">
              <a:avLst>
                <a:gd name="adj" fmla="val 14024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>
                <a:buFont typeface="Arial" pitchFamily="34" charset="0"/>
                <a:buChar char="•"/>
              </a:pPr>
              <a:endParaRPr lang="en-US" sz="2400">
                <a:solidFill>
                  <a:schemeClr val="dk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55080" y="5501640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dk1"/>
                  </a:solidFill>
                </a:rPr>
                <a:t>bug located!</a:t>
              </a:r>
              <a:endParaRPr lang="en-US" sz="2400" dirty="0">
                <a:solidFill>
                  <a:schemeClr val="dk1"/>
                </a:solidFill>
              </a:endParaRPr>
            </a:p>
          </p:txBody>
        </p:sp>
        <p:pic>
          <p:nvPicPr>
            <p:cNvPr id="37" name="Picture 4" descr="C:\Users\dcsdcr\AppData\Local\Microsoft\Windows\Temporary Internet Files\Content.IE5\R75RNP6F\MC90023029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4991404">
              <a:off x="7064897" y="5128576"/>
              <a:ext cx="844059" cy="76588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70367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59259E-6 L -0.03125 0.03333 " pathEditMode="relative" ptsTypes="AA">
                                      <p:cBhvr>
                                        <p:cTn id="6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29" grpId="0" animBg="1"/>
      <p:bldP spid="29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10409112578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25934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-762000" y="2514600"/>
            <a:ext cx="110490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9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Multiple Spotlight shapes.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23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7200" y="990600"/>
            <a:ext cx="25908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962400" y="1752600"/>
            <a:ext cx="1295400" cy="158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3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>
            <a:noAutofit/>
          </a:bodyPr>
          <a:lstStyle/>
          <a:p>
            <a:r>
              <a:rPr lang="en-US" sz="11500" dirty="0" smtClean="0">
                <a:solidFill>
                  <a:srgbClr val="FFFF00"/>
                </a:solidFill>
              </a:rPr>
              <a:t>Auto-animate</a:t>
            </a:r>
            <a:endParaRPr lang="en-SG" sz="115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71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bg1"/>
                </a:solidFill>
              </a:rPr>
              <a:t>Normal objects. 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8000" dirty="0" smtClean="0">
                <a:solidFill>
                  <a:schemeClr val="bg1"/>
                </a:solidFill>
              </a:rPr>
              <a:t>Rotate only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5400" dirty="0" smtClean="0">
                <a:solidFill>
                  <a:prstClr val="white"/>
                </a:solidFill>
              </a:rPr>
              <a:t>(Default AutoMotion)</a:t>
            </a:r>
            <a:endParaRPr lang="en-SG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78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628</TotalTime>
  <Words>282</Words>
  <Application>Microsoft Office PowerPoint</Application>
  <PresentationFormat>On-screen Show (4:3)</PresentationFormat>
  <Paragraphs>62</Paragraphs>
  <Slides>44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Spotlight</vt:lpstr>
      <vt:lpstr>Custom shape.</vt:lpstr>
      <vt:lpstr>PowerPoint Presentation</vt:lpstr>
      <vt:lpstr>Shape bigger than slide.</vt:lpstr>
      <vt:lpstr>PowerPoint Presentation</vt:lpstr>
      <vt:lpstr>Multiple Spotlight shapes.</vt:lpstr>
      <vt:lpstr>PowerPoint Presentation</vt:lpstr>
      <vt:lpstr>Auto-animate</vt:lpstr>
      <vt:lpstr>Normal objects.  Rotate only (Default AutoMotion)</vt:lpstr>
      <vt:lpstr>PowerPoint Presentation</vt:lpstr>
      <vt:lpstr>PowerPoint Presentation</vt:lpstr>
      <vt:lpstr>Normal objects.  Resize non-rotated object (Default AutoMotion)</vt:lpstr>
      <vt:lpstr>PowerPoint Presentation</vt:lpstr>
      <vt:lpstr>PowerPoint Presentation</vt:lpstr>
      <vt:lpstr>Normal objects.  Resize rotated object (Sequence of shapes)</vt:lpstr>
      <vt:lpstr>PowerPoint Presentation</vt:lpstr>
      <vt:lpstr>PowerPoint Presentation</vt:lpstr>
      <vt:lpstr>Normal objects.  Rotate + resize (Sequence of shapes)</vt:lpstr>
      <vt:lpstr>PowerPoint Presentation</vt:lpstr>
      <vt:lpstr>PowerPoint Presentation</vt:lpstr>
      <vt:lpstr>Normal objects.  Rotate + move only (Default AutoMotion)</vt:lpstr>
      <vt:lpstr>PowerPoint Presentation</vt:lpstr>
      <vt:lpstr>PowerPoint Presentation</vt:lpstr>
      <vt:lpstr>Normal objects.  Rotate + move + resize.  (Sequence of shapes)</vt:lpstr>
      <vt:lpstr>PowerPoint Presentation</vt:lpstr>
      <vt:lpstr>PowerPoint Presentation</vt:lpstr>
      <vt:lpstr>Normal objects.  Rotate + move + resize.  (Mixed)</vt:lpstr>
      <vt:lpstr>PowerPoint Presentation</vt:lpstr>
      <vt:lpstr>PowerPoint Presentation</vt:lpstr>
      <vt:lpstr>Normal object with text.  grow/shrink + move.</vt:lpstr>
      <vt:lpstr>PowerPoint Presentation</vt:lpstr>
      <vt:lpstr>PowerPoint Presentation</vt:lpstr>
      <vt:lpstr>Text box.  grow/shrink + move.</vt:lpstr>
      <vt:lpstr>PowerPoint Presentation</vt:lpstr>
      <vt:lpstr>PowerPoint Presentation</vt:lpstr>
      <vt:lpstr>Group of objects, already animated.  grow/shrink + move.</vt:lpstr>
      <vt:lpstr>PowerPoint Presentation</vt:lpstr>
      <vt:lpstr>PowerPoint Presentation</vt:lpstr>
      <vt:lpstr>Zoom  to area</vt:lpstr>
      <vt:lpstr>For picture. Typical area.</vt:lpstr>
      <vt:lpstr>PowerPoint Presentation</vt:lpstr>
      <vt:lpstr>Normal objects. Typical area.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Windows User</cp:lastModifiedBy>
  <cp:revision>18</cp:revision>
  <dcterms:created xsi:type="dcterms:W3CDTF">2006-08-16T00:00:00Z</dcterms:created>
  <dcterms:modified xsi:type="dcterms:W3CDTF">2014-01-08T13:26:06Z</dcterms:modified>
</cp:coreProperties>
</file>