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Arial Black" pitchFamily="34" charset="0"/>
      <p:bold r:id="rId9"/>
    </p:embeddedFont>
    <p:embeddedFont>
      <p:font typeface="Rockwell Extra Bold" pitchFamily="18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26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1825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24472" y="4191285"/>
              <a:ext cx="122720" cy="1227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9294" y="4455065"/>
              <a:ext cx="122720" cy="12272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52761" y="4305300"/>
              <a:ext cx="151588" cy="15240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2595445" y="4247994"/>
            <a:ext cx="422068" cy="421200"/>
            <a:chOff x="2595445" y="4247994"/>
            <a:chExt cx="422068" cy="421200"/>
          </a:xfrm>
        </p:grpSpPr>
        <p:sp>
          <p:nvSpPr>
            <p:cNvPr id="75" name="Rectangle 74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7" name="Rectangle 76"/>
            <p:cNvSpPr>
              <a:spLocks noChangeAspect="1"/>
            </p:cNvSpPr>
            <p:nvPr/>
          </p:nvSpPr>
          <p:spPr>
            <a:xfrm>
              <a:off x="2805756" y="4389185"/>
              <a:ext cx="211757" cy="28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2595448" y="4407794"/>
              <a:ext cx="2103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8937" y="4247994"/>
            <a:ext cx="422068" cy="421200"/>
            <a:chOff x="2595445" y="4247994"/>
            <a:chExt cx="422068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05756" y="4389185"/>
              <a:ext cx="211757" cy="280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2595448" y="4407794"/>
              <a:ext cx="21030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71</Words>
  <Application>Microsoft Office PowerPoint</Application>
  <PresentationFormat>On-screen Show (4:3)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Arial Black</vt:lpstr>
      <vt:lpstr>Rockwell Extra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68</cp:revision>
  <dcterms:created xsi:type="dcterms:W3CDTF">2006-08-16T00:00:00Z</dcterms:created>
  <dcterms:modified xsi:type="dcterms:W3CDTF">2014-02-07T15:02:00Z</dcterms:modified>
</cp:coreProperties>
</file>