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40" d="100"/>
          <a:sy n="140" d="100"/>
        </p:scale>
        <p:origin x="-1530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7821" y="47660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1103" y="5428720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166337" y="3422336"/>
            <a:ext cx="409575" cy="409575"/>
            <a:chOff x="3166337" y="342233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55925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56247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71725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47348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TextBox 32"/>
          <p:cNvSpPr txBox="1"/>
          <p:nvPr/>
        </p:nvSpPr>
        <p:spPr>
          <a:xfrm>
            <a:off x="905271" y="47660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033697" y="5409977"/>
            <a:ext cx="507687" cy="426598"/>
            <a:chOff x="3171876" y="5473943"/>
            <a:chExt cx="313829" cy="235477"/>
          </a:xfrm>
        </p:grpSpPr>
        <p:sp>
          <p:nvSpPr>
            <p:cNvPr id="7" name="直角三角形 6"/>
            <p:cNvSpPr/>
            <p:nvPr/>
          </p:nvSpPr>
          <p:spPr>
            <a:xfrm>
              <a:off x="3349972" y="5473944"/>
              <a:ext cx="135733" cy="208179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直角三角形 57"/>
            <p:cNvSpPr/>
            <p:nvPr/>
          </p:nvSpPr>
          <p:spPr>
            <a:xfrm flipH="1">
              <a:off x="3171876" y="5473943"/>
              <a:ext cx="135733" cy="208179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曲线连接符 13"/>
            <p:cNvCxnSpPr/>
            <p:nvPr/>
          </p:nvCxnSpPr>
          <p:spPr>
            <a:xfrm rot="5400000" flipH="1">
              <a:off x="3321966" y="5620371"/>
              <a:ext cx="1" cy="178097"/>
            </a:xfrm>
            <a:prstGeom prst="curvedConnector3">
              <a:avLst>
                <a:gd name="adj1" fmla="val -214748364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 rot="5400000">
            <a:off x="3836804" y="5416411"/>
            <a:ext cx="473043" cy="478733"/>
            <a:chOff x="3171876" y="5473943"/>
            <a:chExt cx="313829" cy="235477"/>
          </a:xfrm>
        </p:grpSpPr>
        <p:sp>
          <p:nvSpPr>
            <p:cNvPr id="78" name="直角三角形 77"/>
            <p:cNvSpPr/>
            <p:nvPr/>
          </p:nvSpPr>
          <p:spPr>
            <a:xfrm>
              <a:off x="3349972" y="5473944"/>
              <a:ext cx="135733" cy="208179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直角三角形 78"/>
            <p:cNvSpPr/>
            <p:nvPr/>
          </p:nvSpPr>
          <p:spPr>
            <a:xfrm flipH="1">
              <a:off x="3171876" y="5473943"/>
              <a:ext cx="135733" cy="208179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曲线连接符 80"/>
            <p:cNvCxnSpPr/>
            <p:nvPr/>
          </p:nvCxnSpPr>
          <p:spPr>
            <a:xfrm rot="5400000" flipH="1">
              <a:off x="3321966" y="5620371"/>
              <a:ext cx="1" cy="178097"/>
            </a:xfrm>
            <a:prstGeom prst="curvedConnector3">
              <a:avLst>
                <a:gd name="adj1" fmla="val -214748364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53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150</cp:revision>
  <dcterms:created xsi:type="dcterms:W3CDTF">2006-08-16T00:00:00Z</dcterms:created>
  <dcterms:modified xsi:type="dcterms:W3CDTF">2016-05-27T08:19:35Z</dcterms:modified>
</cp:coreProperties>
</file>