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0" r:id="rId3"/>
    <p:sldId id="259" r:id="rId4"/>
    <p:sldId id="263" r:id="rId5"/>
    <p:sldId id="262" r:id="rId6"/>
    <p:sldId id="261" r:id="rId7"/>
  </p:sldIdLst>
  <p:sldSz cx="3657600" cy="2743200"/>
  <p:notesSz cx="6858000" cy="9144000"/>
  <p:defaultTextStyle>
    <a:defPPr>
      <a:defRPr lang="en-US"/>
    </a:defPPr>
    <a:lvl1pPr marL="0" algn="l" defTabSz="365760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1pPr>
    <a:lvl2pPr marL="182880" algn="l" defTabSz="365760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2pPr>
    <a:lvl3pPr marL="365760" algn="l" defTabSz="365760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3pPr>
    <a:lvl4pPr marL="548640" algn="l" defTabSz="365760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4pPr>
    <a:lvl5pPr marL="731520" algn="l" defTabSz="365760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5pPr>
    <a:lvl6pPr marL="914400" algn="l" defTabSz="365760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6pPr>
    <a:lvl7pPr marL="1097280" algn="l" defTabSz="365760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7pPr>
    <a:lvl8pPr marL="1280160" algn="l" defTabSz="365760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8pPr>
    <a:lvl9pPr marL="1463040" algn="l" defTabSz="365760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259" d="100"/>
          <a:sy n="259" d="100"/>
        </p:scale>
        <p:origin x="-612" y="-90"/>
      </p:cViewPr>
      <p:guideLst>
        <p:guide orient="horz" pos="864"/>
        <p:guide pos="115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" y="852170"/>
            <a:ext cx="3108960" cy="58801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" y="1554480"/>
            <a:ext cx="2560320" cy="7010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828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657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548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097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280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3D36-5217-48BF-A097-7AA0FC8B35E5}" type="datetimeFigureOut">
              <a:rPr lang="en-US" smtClean="0"/>
              <a:t>2/2/2014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FBA14-AC1C-44FC-9CEF-E46F22A4C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788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3D36-5217-48BF-A097-7AA0FC8B35E5}" type="datetimeFigureOut">
              <a:rPr lang="en-US" smtClean="0"/>
              <a:t>2/2/2014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FBA14-AC1C-44FC-9CEF-E46F22A4C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931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61085" y="43815"/>
            <a:ext cx="328930" cy="9366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025" y="43815"/>
            <a:ext cx="927100" cy="9366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3D36-5217-48BF-A097-7AA0FC8B35E5}" type="datetimeFigureOut">
              <a:rPr lang="en-US" smtClean="0"/>
              <a:t>2/2/2014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FBA14-AC1C-44FC-9CEF-E46F22A4C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93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3D36-5217-48BF-A097-7AA0FC8B35E5}" type="datetimeFigureOut">
              <a:rPr lang="en-US" smtClean="0"/>
              <a:t>2/2/2014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FBA14-AC1C-44FC-9CEF-E46F22A4C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4084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8925" y="1762760"/>
            <a:ext cx="3108960" cy="544830"/>
          </a:xfrm>
        </p:spPr>
        <p:txBody>
          <a:bodyPr anchor="t"/>
          <a:lstStyle>
            <a:lvl1pPr algn="l">
              <a:defRPr sz="16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8925" y="1162685"/>
            <a:ext cx="3108960" cy="600075"/>
          </a:xfrm>
        </p:spPr>
        <p:txBody>
          <a:bodyPr anchor="b"/>
          <a:lstStyle>
            <a:lvl1pPr marL="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1pPr>
            <a:lvl2pPr marL="182880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2pPr>
            <a:lvl3pPr marL="36576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3pPr>
            <a:lvl4pPr marL="54864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4pPr>
            <a:lvl5pPr marL="73152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5pPr>
            <a:lvl6pPr marL="91440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6pPr>
            <a:lvl7pPr marL="109728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7pPr>
            <a:lvl8pPr marL="128016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8pPr>
            <a:lvl9pPr marL="146304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3D36-5217-48BF-A097-7AA0FC8B35E5}" type="datetimeFigureOut">
              <a:rPr lang="en-US" smtClean="0"/>
              <a:t>2/2/2014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FBA14-AC1C-44FC-9CEF-E46F22A4C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499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025" y="255905"/>
            <a:ext cx="628015" cy="724535"/>
          </a:xfrm>
        </p:spPr>
        <p:txBody>
          <a:bodyPr/>
          <a:lstStyle>
            <a:lvl1pPr>
              <a:defRPr sz="1100"/>
            </a:lvl1pPr>
            <a:lvl2pPr>
              <a:defRPr sz="10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2000" y="255905"/>
            <a:ext cx="628015" cy="724535"/>
          </a:xfrm>
        </p:spPr>
        <p:txBody>
          <a:bodyPr/>
          <a:lstStyle>
            <a:lvl1pPr>
              <a:defRPr sz="1100"/>
            </a:lvl1pPr>
            <a:lvl2pPr>
              <a:defRPr sz="10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3D36-5217-48BF-A097-7AA0FC8B35E5}" type="datetimeFigureOut">
              <a:rPr lang="en-US" smtClean="0"/>
              <a:t>2/2/2014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FBA14-AC1C-44FC-9CEF-E46F22A4C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636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09855"/>
            <a:ext cx="329184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" y="614045"/>
            <a:ext cx="1616075" cy="255905"/>
          </a:xfrm>
        </p:spPr>
        <p:txBody>
          <a:bodyPr anchor="b"/>
          <a:lstStyle>
            <a:lvl1pPr marL="0" indent="0">
              <a:buNone/>
              <a:defRPr sz="1000" b="1"/>
            </a:lvl1pPr>
            <a:lvl2pPr marL="182880" indent="0">
              <a:buNone/>
              <a:defRPr sz="800" b="1"/>
            </a:lvl2pPr>
            <a:lvl3pPr marL="365760" indent="0">
              <a:buNone/>
              <a:defRPr sz="700" b="1"/>
            </a:lvl3pPr>
            <a:lvl4pPr marL="548640" indent="0">
              <a:buNone/>
              <a:defRPr sz="600" b="1"/>
            </a:lvl4pPr>
            <a:lvl5pPr marL="731520" indent="0">
              <a:buNone/>
              <a:defRPr sz="600" b="1"/>
            </a:lvl5pPr>
            <a:lvl6pPr marL="914400" indent="0">
              <a:buNone/>
              <a:defRPr sz="600" b="1"/>
            </a:lvl6pPr>
            <a:lvl7pPr marL="1097280" indent="0">
              <a:buNone/>
              <a:defRPr sz="600" b="1"/>
            </a:lvl7pPr>
            <a:lvl8pPr marL="1280160" indent="0">
              <a:buNone/>
              <a:defRPr sz="600" b="1"/>
            </a:lvl8pPr>
            <a:lvl9pPr marL="1463040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880" y="869950"/>
            <a:ext cx="1616075" cy="1580515"/>
          </a:xfrm>
        </p:spPr>
        <p:txBody>
          <a:bodyPr/>
          <a:lstStyle>
            <a:lvl1pPr>
              <a:defRPr sz="10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58010" y="614045"/>
            <a:ext cx="1616710" cy="255905"/>
          </a:xfrm>
        </p:spPr>
        <p:txBody>
          <a:bodyPr anchor="b"/>
          <a:lstStyle>
            <a:lvl1pPr marL="0" indent="0">
              <a:buNone/>
              <a:defRPr sz="1000" b="1"/>
            </a:lvl1pPr>
            <a:lvl2pPr marL="182880" indent="0">
              <a:buNone/>
              <a:defRPr sz="800" b="1"/>
            </a:lvl2pPr>
            <a:lvl3pPr marL="365760" indent="0">
              <a:buNone/>
              <a:defRPr sz="700" b="1"/>
            </a:lvl3pPr>
            <a:lvl4pPr marL="548640" indent="0">
              <a:buNone/>
              <a:defRPr sz="600" b="1"/>
            </a:lvl4pPr>
            <a:lvl5pPr marL="731520" indent="0">
              <a:buNone/>
              <a:defRPr sz="600" b="1"/>
            </a:lvl5pPr>
            <a:lvl6pPr marL="914400" indent="0">
              <a:buNone/>
              <a:defRPr sz="600" b="1"/>
            </a:lvl6pPr>
            <a:lvl7pPr marL="1097280" indent="0">
              <a:buNone/>
              <a:defRPr sz="600" b="1"/>
            </a:lvl7pPr>
            <a:lvl8pPr marL="1280160" indent="0">
              <a:buNone/>
              <a:defRPr sz="600" b="1"/>
            </a:lvl8pPr>
            <a:lvl9pPr marL="1463040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58010" y="869950"/>
            <a:ext cx="1616710" cy="1580515"/>
          </a:xfrm>
        </p:spPr>
        <p:txBody>
          <a:bodyPr/>
          <a:lstStyle>
            <a:lvl1pPr>
              <a:defRPr sz="10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3D36-5217-48BF-A097-7AA0FC8B35E5}" type="datetimeFigureOut">
              <a:rPr lang="en-US" smtClean="0"/>
              <a:t>2/2/2014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FBA14-AC1C-44FC-9CEF-E46F22A4C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573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3D36-5217-48BF-A097-7AA0FC8B35E5}" type="datetimeFigureOut">
              <a:rPr lang="en-US" smtClean="0"/>
              <a:t>2/2/2014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FBA14-AC1C-44FC-9CEF-E46F22A4C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144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3D36-5217-48BF-A097-7AA0FC8B35E5}" type="datetimeFigureOut">
              <a:rPr lang="en-US" smtClean="0"/>
              <a:t>2/2/2014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FBA14-AC1C-44FC-9CEF-E46F22A4C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302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09220"/>
            <a:ext cx="1203325" cy="464820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0020" y="109220"/>
            <a:ext cx="2044700" cy="2341245"/>
          </a:xfrm>
        </p:spPr>
        <p:txBody>
          <a:bodyPr/>
          <a:lstStyle>
            <a:lvl1pPr>
              <a:defRPr sz="1300"/>
            </a:lvl1pPr>
            <a:lvl2pPr>
              <a:defRPr sz="1100"/>
            </a:lvl2pPr>
            <a:lvl3pPr>
              <a:defRPr sz="10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" y="574040"/>
            <a:ext cx="1203325" cy="1876425"/>
          </a:xfrm>
        </p:spPr>
        <p:txBody>
          <a:bodyPr/>
          <a:lstStyle>
            <a:lvl1pPr marL="0" indent="0">
              <a:buNone/>
              <a:defRPr sz="600"/>
            </a:lvl1pPr>
            <a:lvl2pPr marL="182880" indent="0">
              <a:buNone/>
              <a:defRPr sz="500"/>
            </a:lvl2pPr>
            <a:lvl3pPr marL="365760" indent="0">
              <a:buNone/>
              <a:defRPr sz="400"/>
            </a:lvl3pPr>
            <a:lvl4pPr marL="548640" indent="0">
              <a:buNone/>
              <a:defRPr sz="400"/>
            </a:lvl4pPr>
            <a:lvl5pPr marL="731520" indent="0">
              <a:buNone/>
              <a:defRPr sz="400"/>
            </a:lvl5pPr>
            <a:lvl6pPr marL="914400" indent="0">
              <a:buNone/>
              <a:defRPr sz="400"/>
            </a:lvl6pPr>
            <a:lvl7pPr marL="1097280" indent="0">
              <a:buNone/>
              <a:defRPr sz="400"/>
            </a:lvl7pPr>
            <a:lvl8pPr marL="1280160" indent="0">
              <a:buNone/>
              <a:defRPr sz="400"/>
            </a:lvl8pPr>
            <a:lvl9pPr marL="1463040" indent="0">
              <a:buNone/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3D36-5217-48BF-A097-7AA0FC8B35E5}" type="datetimeFigureOut">
              <a:rPr lang="en-US" smtClean="0"/>
              <a:t>2/2/2014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FBA14-AC1C-44FC-9CEF-E46F22A4C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422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6915" y="1920240"/>
            <a:ext cx="2194560" cy="226695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6915" y="245110"/>
            <a:ext cx="2194560" cy="1645920"/>
          </a:xfrm>
        </p:spPr>
        <p:txBody>
          <a:bodyPr/>
          <a:lstStyle>
            <a:lvl1pPr marL="0" indent="0">
              <a:buNone/>
              <a:defRPr sz="1300"/>
            </a:lvl1pPr>
            <a:lvl2pPr marL="182880" indent="0">
              <a:buNone/>
              <a:defRPr sz="1100"/>
            </a:lvl2pPr>
            <a:lvl3pPr marL="365760" indent="0">
              <a:buNone/>
              <a:defRPr sz="1000"/>
            </a:lvl3pPr>
            <a:lvl4pPr marL="548640" indent="0">
              <a:buNone/>
              <a:defRPr sz="800"/>
            </a:lvl4pPr>
            <a:lvl5pPr marL="731520" indent="0">
              <a:buNone/>
              <a:defRPr sz="800"/>
            </a:lvl5pPr>
            <a:lvl6pPr marL="914400" indent="0">
              <a:buNone/>
              <a:defRPr sz="800"/>
            </a:lvl6pPr>
            <a:lvl7pPr marL="1097280" indent="0">
              <a:buNone/>
              <a:defRPr sz="800"/>
            </a:lvl7pPr>
            <a:lvl8pPr marL="1280160" indent="0">
              <a:buNone/>
              <a:defRPr sz="800"/>
            </a:lvl8pPr>
            <a:lvl9pPr marL="1463040" indent="0">
              <a:buNone/>
              <a:defRPr sz="8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915" y="2146935"/>
            <a:ext cx="2194560" cy="321945"/>
          </a:xfrm>
        </p:spPr>
        <p:txBody>
          <a:bodyPr/>
          <a:lstStyle>
            <a:lvl1pPr marL="0" indent="0">
              <a:buNone/>
              <a:defRPr sz="600"/>
            </a:lvl1pPr>
            <a:lvl2pPr marL="182880" indent="0">
              <a:buNone/>
              <a:defRPr sz="500"/>
            </a:lvl2pPr>
            <a:lvl3pPr marL="365760" indent="0">
              <a:buNone/>
              <a:defRPr sz="400"/>
            </a:lvl3pPr>
            <a:lvl4pPr marL="548640" indent="0">
              <a:buNone/>
              <a:defRPr sz="400"/>
            </a:lvl4pPr>
            <a:lvl5pPr marL="731520" indent="0">
              <a:buNone/>
              <a:defRPr sz="400"/>
            </a:lvl5pPr>
            <a:lvl6pPr marL="914400" indent="0">
              <a:buNone/>
              <a:defRPr sz="400"/>
            </a:lvl6pPr>
            <a:lvl7pPr marL="1097280" indent="0">
              <a:buNone/>
              <a:defRPr sz="400"/>
            </a:lvl7pPr>
            <a:lvl8pPr marL="1280160" indent="0">
              <a:buNone/>
              <a:defRPr sz="400"/>
            </a:lvl8pPr>
            <a:lvl9pPr marL="1463040" indent="0">
              <a:buNone/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3D36-5217-48BF-A097-7AA0FC8B35E5}" type="datetimeFigureOut">
              <a:rPr lang="en-US" smtClean="0"/>
              <a:t>2/2/2014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FBA14-AC1C-44FC-9CEF-E46F22A4C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20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727" y="1891709"/>
            <a:ext cx="3653386" cy="30777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2880" y="109855"/>
            <a:ext cx="3291840" cy="457200"/>
          </a:xfrm>
          <a:prstGeom prst="rect">
            <a:avLst/>
          </a:prstGeom>
        </p:spPr>
        <p:txBody>
          <a:bodyPr vert="horz" lIns="36576" tIns="18288" rIns="36576" bIns="1828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" y="640080"/>
            <a:ext cx="3291840" cy="1810385"/>
          </a:xfrm>
          <a:prstGeom prst="rect">
            <a:avLst/>
          </a:prstGeom>
        </p:spPr>
        <p:txBody>
          <a:bodyPr vert="horz" lIns="36576" tIns="18288" rIns="36576" bIns="1828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2880" y="2542540"/>
            <a:ext cx="853440" cy="146050"/>
          </a:xfrm>
          <a:prstGeom prst="rect">
            <a:avLst/>
          </a:prstGeom>
        </p:spPr>
        <p:txBody>
          <a:bodyPr vert="horz" lIns="36576" tIns="18288" rIns="36576" bIns="18288" rtlCol="0" anchor="ctr"/>
          <a:lstStyle>
            <a:lvl1pPr algn="l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243D36-5217-48BF-A097-7AA0FC8B35E5}" type="datetimeFigureOut">
              <a:rPr lang="en-US" smtClean="0"/>
              <a:t>2/2/2014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49680" y="2542540"/>
            <a:ext cx="1158240" cy="146050"/>
          </a:xfrm>
          <a:prstGeom prst="rect">
            <a:avLst/>
          </a:prstGeom>
        </p:spPr>
        <p:txBody>
          <a:bodyPr vert="horz" lIns="36576" tIns="18288" rIns="36576" bIns="18288" rtlCol="0" anchor="ctr"/>
          <a:lstStyle>
            <a:lvl1pPr algn="ctr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621280" y="2542540"/>
            <a:ext cx="853440" cy="146050"/>
          </a:xfrm>
          <a:prstGeom prst="rect">
            <a:avLst/>
          </a:prstGeom>
        </p:spPr>
        <p:txBody>
          <a:bodyPr vert="horz" lIns="36576" tIns="18288" rIns="36576" bIns="18288" rtlCol="0" anchor="ctr"/>
          <a:lstStyle>
            <a:lvl1pPr algn="r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AFBA14-AC1C-44FC-9CEF-E46F22A4CB8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887776" y="484512"/>
            <a:ext cx="1066800" cy="76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Oval 8"/>
          <p:cNvSpPr/>
          <p:nvPr userDrawn="1"/>
        </p:nvSpPr>
        <p:spPr>
          <a:xfrm>
            <a:off x="1802176" y="489102"/>
            <a:ext cx="1359672" cy="6477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Isosceles Triangle 9"/>
          <p:cNvSpPr/>
          <p:nvPr userDrawn="1"/>
        </p:nvSpPr>
        <p:spPr>
          <a:xfrm>
            <a:off x="1497376" y="785640"/>
            <a:ext cx="1066800" cy="590550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Rectangle 10"/>
          <p:cNvSpPr/>
          <p:nvPr userDrawn="1"/>
        </p:nvSpPr>
        <p:spPr>
          <a:xfrm>
            <a:off x="0" y="2209800"/>
            <a:ext cx="3648455" cy="533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 smtClean="0">
                <a:solidFill>
                  <a:schemeClr val="bg1">
                    <a:lumMod val="65000"/>
                  </a:schemeClr>
                </a:solidFill>
              </a:rPr>
              <a:t>      Text    </a:t>
            </a:r>
            <a:r>
              <a:rPr lang="en-US" sz="1400" b="1" dirty="0" smtClean="0">
                <a:solidFill>
                  <a:schemeClr val="bg1">
                    <a:lumMod val="65000"/>
                  </a:schemeClr>
                </a:solidFill>
              </a:rPr>
              <a:t>in   slide  </a:t>
            </a:r>
            <a:r>
              <a:rPr lang="en-US" sz="1400" b="1" dirty="0" smtClean="0">
                <a:solidFill>
                  <a:schemeClr val="bg1">
                    <a:lumMod val="65000"/>
                  </a:schemeClr>
                </a:solidFill>
              </a:rPr>
              <a:t>notes</a:t>
            </a:r>
          </a:p>
          <a:p>
            <a:r>
              <a:rPr lang="en-US" sz="1400" b="1" dirty="0" smtClean="0">
                <a:solidFill>
                  <a:schemeClr val="bg1">
                    <a:lumMod val="65000"/>
                  </a:schemeClr>
                </a:solidFill>
              </a:rPr>
              <a:t>      More text    </a:t>
            </a:r>
            <a:r>
              <a:rPr lang="en-US" sz="1400" b="1" dirty="0">
                <a:solidFill>
                  <a:schemeClr val="bg1">
                    <a:lumMod val="65000"/>
                  </a:schemeClr>
                </a:solidFill>
              </a:rPr>
              <a:t>in   slide  </a:t>
            </a:r>
            <a:r>
              <a:rPr lang="en-US" sz="1400" b="1" dirty="0" smtClean="0">
                <a:solidFill>
                  <a:schemeClr val="bg1">
                    <a:lumMod val="65000"/>
                  </a:schemeClr>
                </a:solidFill>
              </a:rPr>
              <a:t>notes</a:t>
            </a:r>
            <a:endParaRPr lang="en-US" sz="14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3437" y="0"/>
            <a:ext cx="3648456" cy="220980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838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365760" rtl="0" eaLnBrk="1" latinLnBrk="0" hangingPunct="1">
        <a:spcBef>
          <a:spcPct val="0"/>
        </a:spcBef>
        <a:buNone/>
        <a:defRPr sz="1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365760" rtl="0" eaLnBrk="1" latinLnBrk="0" hangingPunct="1">
        <a:spcBef>
          <a:spcPct val="20000"/>
        </a:spcBef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297180" indent="-114300" algn="l" defTabSz="365760" rtl="0" eaLnBrk="1" latinLnBrk="0" hangingPunct="1">
        <a:spcBef>
          <a:spcPct val="20000"/>
        </a:spcBef>
        <a:buFont typeface="Arial" pitchFamily="34" charset="0"/>
        <a:buChar char="–"/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91440" algn="l" defTabSz="365760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" indent="-91440" algn="l" defTabSz="365760" rtl="0" eaLnBrk="1" latinLnBrk="0" hangingPunct="1">
        <a:spcBef>
          <a:spcPct val="20000"/>
        </a:spcBef>
        <a:buFont typeface="Arial" pitchFamily="34" charset="0"/>
        <a:buChar char="–"/>
        <a:defRPr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91440" algn="l" defTabSz="365760" rtl="0" eaLnBrk="1" latinLnBrk="0" hangingPunct="1">
        <a:spcBef>
          <a:spcPct val="20000"/>
        </a:spcBef>
        <a:buFont typeface="Arial" pitchFamily="34" charset="0"/>
        <a:buChar char="»"/>
        <a:defRPr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1005840" indent="-91440" algn="l" defTabSz="365760" rtl="0" eaLnBrk="1" latinLnBrk="0" hangingPunct="1">
        <a:spcBef>
          <a:spcPct val="20000"/>
        </a:spcBef>
        <a:buFont typeface="Arial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" indent="-91440" algn="l" defTabSz="365760" rtl="0" eaLnBrk="1" latinLnBrk="0" hangingPunct="1">
        <a:spcBef>
          <a:spcPct val="20000"/>
        </a:spcBef>
        <a:buFont typeface="Arial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91440" algn="l" defTabSz="365760" rtl="0" eaLnBrk="1" latinLnBrk="0" hangingPunct="1">
        <a:spcBef>
          <a:spcPct val="20000"/>
        </a:spcBef>
        <a:buFont typeface="Arial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" indent="-91440" algn="l" defTabSz="365760" rtl="0" eaLnBrk="1" latinLnBrk="0" hangingPunct="1">
        <a:spcBef>
          <a:spcPct val="20000"/>
        </a:spcBef>
        <a:buFont typeface="Arial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576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1pPr>
      <a:lvl2pPr marL="182880" algn="l" defTabSz="36576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" algn="l" defTabSz="36576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" algn="l" defTabSz="36576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" algn="l" defTabSz="36576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algn="l" defTabSz="36576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6pPr>
      <a:lvl7pPr marL="1097280" algn="l" defTabSz="36576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7pPr>
      <a:lvl8pPr marL="1280160" algn="l" defTabSz="36576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8pPr>
      <a:lvl9pPr marL="1463040" algn="l" defTabSz="36576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SlideStart20140202184300801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1"/>
          <p:cNvSpPr/>
          <p:nvPr/>
        </p:nvSpPr>
        <p:spPr>
          <a:xfrm>
            <a:off x="239616" y="2217144"/>
            <a:ext cx="175272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white">
                    <a:lumMod val="65000"/>
                  </a:prstClr>
                </a:solidFill>
              </a:rPr>
              <a:t>Text    in   slide  notes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759389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SlideAnimated20140202184300801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1"/>
          <p:cNvSpPr/>
          <p:nvPr/>
        </p:nvSpPr>
        <p:spPr>
          <a:xfrm>
            <a:off x="239616" y="2217144"/>
            <a:ext cx="175272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white">
                    <a:lumMod val="65000"/>
                  </a:prstClr>
                </a:solidFill>
              </a:rPr>
              <a:t>Text    in   slide  notes</a:t>
            </a:r>
            <a:endParaRPr lang="en-SG" dirty="0"/>
          </a:p>
        </p:txBody>
      </p:sp>
      <p:pic>
        <p:nvPicPr>
          <p:cNvPr id="4" name="PPIndicator201402021843009193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0"/>
            <a:ext cx="1524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1552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0"/>
    </mc:Choice>
    <mc:Fallback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04769113 -0.05743673 0.004769113 -0.05743673 0.009538227 -0.1148735 E" pathEditMode="relative" ptsTypes="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SlideMulti201402021845060128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1"/>
          <p:cNvSpPr/>
          <p:nvPr/>
        </p:nvSpPr>
        <p:spPr>
          <a:xfrm>
            <a:off x="274503" y="1902023"/>
            <a:ext cx="175272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Text    in   slide  notes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5" name="line 2"/>
          <p:cNvSpPr/>
          <p:nvPr/>
        </p:nvSpPr>
        <p:spPr>
          <a:xfrm>
            <a:off x="240528" y="2432014"/>
            <a:ext cx="2209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>
                    <a:lumMod val="65000"/>
                  </a:prstClr>
                </a:solidFill>
              </a:rPr>
              <a:t>More text    in   slide  notes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0939095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0"/>
    </mc:Choice>
    <mc:Fallback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xit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SlideAnimated201402021845060128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2"/>
          <p:cNvSpPr/>
          <p:nvPr/>
        </p:nvSpPr>
        <p:spPr>
          <a:xfrm>
            <a:off x="240528" y="2432014"/>
            <a:ext cx="2209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>
                    <a:lumMod val="65000"/>
                  </a:prstClr>
                </a:solidFill>
              </a:rPr>
              <a:t>More text    in   slide  notes</a:t>
            </a:r>
            <a:endParaRPr lang="en-SG" dirty="0"/>
          </a:p>
        </p:txBody>
      </p:sp>
      <p:pic>
        <p:nvPicPr>
          <p:cNvPr id="6" name="PPIndicator201402021845060308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0"/>
            <a:ext cx="1524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6437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0"/>
    </mc:Choice>
    <mc:Fallback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 -0.09643463 0 -0.09643463 0 -0.1928693 E" pathEditMode="relative" ptsTypes="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SlideEnd201402021845060188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2"/>
          <p:cNvSpPr/>
          <p:nvPr/>
        </p:nvSpPr>
        <p:spPr>
          <a:xfrm>
            <a:off x="240528" y="1902935"/>
            <a:ext cx="2209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More text    in   slide  notes</a:t>
            </a:r>
            <a:endParaRPr lang="en-S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42827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0"/>
    </mc:Choice>
    <mc:Fallback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xit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PAck20140202184300896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131" y="639763"/>
            <a:ext cx="2799338" cy="1811337"/>
          </a:xfrm>
        </p:spPr>
      </p:pic>
    </p:spTree>
    <p:extLst>
      <p:ext uri="{BB962C8B-B14F-4D97-AF65-F5344CB8AC3E}">
        <p14:creationId xmlns:p14="http://schemas.microsoft.com/office/powerpoint/2010/main" val="25186533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27</Words>
  <Application>Microsoft Office PowerPoint</Application>
  <PresentationFormat>Custom</PresentationFormat>
  <Paragraphs>6</Paragraphs>
  <Slides>6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Damithch</dc:creator>
  <cp:lastModifiedBy>Damith Chatura Rajapakse</cp:lastModifiedBy>
  <cp:revision>15</cp:revision>
  <dcterms:created xsi:type="dcterms:W3CDTF">2013-12-14T15:06:37Z</dcterms:created>
  <dcterms:modified xsi:type="dcterms:W3CDTF">2014-02-02T11:00:41Z</dcterms:modified>
</cp:coreProperties>
</file>