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6" r:id="rId2"/>
    <p:sldId id="297" r:id="rId3"/>
    <p:sldId id="302" r:id="rId4"/>
    <p:sldId id="337" r:id="rId5"/>
    <p:sldId id="328" r:id="rId6"/>
    <p:sldId id="330" r:id="rId7"/>
    <p:sldId id="329" r:id="rId8"/>
    <p:sldId id="300" r:id="rId9"/>
    <p:sldId id="295" r:id="rId10"/>
    <p:sldId id="301" r:id="rId11"/>
    <p:sldId id="303" r:id="rId12"/>
    <p:sldId id="261" r:id="rId13"/>
    <p:sldId id="311" r:id="rId14"/>
    <p:sldId id="304" r:id="rId15"/>
    <p:sldId id="308" r:id="rId16"/>
    <p:sldId id="346"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47" r:id="rId34"/>
    <p:sldId id="338" r:id="rId35"/>
    <p:sldId id="339" r:id="rId36"/>
    <p:sldId id="340" r:id="rId37"/>
    <p:sldId id="345" r:id="rId38"/>
    <p:sldId id="344" r:id="rId39"/>
    <p:sldId id="305"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30"/>
            <p14:sldId id="329"/>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Wrap up" id="{5BBA1A93-B239-4917-BAC7-9CBE7A60C0BF}">
          <p14:sldIdLst>
            <p14:sldId id="305"/>
            <p14:sldId id="29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98" d="100"/>
          <a:sy n="98" d="100"/>
        </p:scale>
        <p:origin x="-1920" y="-9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19/3/2015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80882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85800" y="5691426"/>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1138773"/>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br>
              <a:rPr lang="en-US" dirty="0" smtClean="0">
                <a:solidFill>
                  <a:schemeClr val="accent6">
                    <a:lumMod val="75000"/>
                  </a:schemeClr>
                </a:solidFill>
              </a:rPr>
            </a:br>
            <a:r>
              <a:rPr lang="en-US" dirty="0" smtClean="0">
                <a:solidFill>
                  <a:schemeClr val="accent6">
                    <a:lumMod val="75000"/>
                  </a:schemeClr>
                </a:solidFill>
              </a:rPr>
              <a:t>You will not see any visible changes</a:t>
            </a:r>
            <a:br>
              <a:rPr lang="en-US" dirty="0" smtClean="0">
                <a:solidFill>
                  <a:schemeClr val="accent6">
                    <a:lumMod val="75000"/>
                  </a:schemeClr>
                </a:solidFill>
              </a:rPr>
            </a:br>
            <a:r>
              <a:rPr lang="en-US" dirty="0" smtClean="0">
                <a:solidFill>
                  <a:schemeClr val="accent6">
                    <a:lumMod val="75000"/>
                  </a:schemeClr>
                </a:solidFill>
              </a:rPr>
              <a:t>in the slide because the feature changes only the animations.</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994" y="228600"/>
            <a:ext cx="659606" cy="77532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3" name="Rectangle 12"/>
          <p:cNvSpPr/>
          <p:nvPr/>
        </p:nvSpPr>
        <p:spPr>
          <a:xfrm>
            <a:off x="652005" y="5715000"/>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1444</TotalTime>
  <Words>1485</Words>
  <Application>Microsoft Office PowerPoint</Application>
  <PresentationFormat>On-screen Show (4:3)</PresentationFormat>
  <Paragraphs>174</Paragraphs>
  <Slides>40</Slides>
  <Notes>11</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 Chatura Rajapakse</cp:lastModifiedBy>
  <cp:revision>108</cp:revision>
  <dcterms:created xsi:type="dcterms:W3CDTF">2006-08-16T00:00:00Z</dcterms:created>
  <dcterms:modified xsi:type="dcterms:W3CDTF">2015-03-19T04:53:05Z</dcterms:modified>
</cp:coreProperties>
</file>