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9" autoAdjust="0"/>
    <p:restoredTop sz="94660"/>
  </p:normalViewPr>
  <p:slideViewPr>
    <p:cSldViewPr>
      <p:cViewPr varScale="1">
        <p:scale>
          <a:sx n="110" d="100"/>
          <a:sy n="110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67744" y="1268760"/>
            <a:ext cx="4536504" cy="374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Isosceles Triangle 3"/>
          <p:cNvSpPr/>
          <p:nvPr/>
        </p:nvSpPr>
        <p:spPr>
          <a:xfrm>
            <a:off x="2593934" y="1498126"/>
            <a:ext cx="3888432" cy="2952328"/>
          </a:xfrm>
          <a:prstGeom prst="triangle">
            <a:avLst>
              <a:gd name="adj" fmla="val 49196"/>
            </a:avLst>
          </a:prstGeom>
          <a:solidFill>
            <a:srgbClr val="9DB2CA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Isosceles Triangle 9"/>
          <p:cNvSpPr/>
          <p:nvPr/>
        </p:nvSpPr>
        <p:spPr>
          <a:xfrm>
            <a:off x="2593934" y="1498126"/>
            <a:ext cx="3888432" cy="2952328"/>
          </a:xfrm>
          <a:prstGeom prst="triangle">
            <a:avLst>
              <a:gd name="adj" fmla="val 49196"/>
            </a:avLst>
          </a:prstGeom>
          <a:solidFill>
            <a:srgbClr val="FFFFFF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1" name="InSlideAnimateShape0cc89937-bcbe-4c41-98f7-8d80c9f1c515" descr="http://cdn.flaticon.com/png/256/4053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8626"/>
            <a:ext cx="718023" cy="8414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nSlideAnimateShape4802435c-7f0b-45a3-88b9-7cad2d3f23cc" descr="http://cdn.flaticon.com/png/256/4053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8023" cy="8414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nSlideAnimateShape0e9e5590-b322-418b-aaf9-f02ee93165dc" descr="http://cdn.flaticon.com/png/256/4053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05" y="3933056"/>
            <a:ext cx="718023" cy="8414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nSlideAnimateShape415be8ef-055e-4719-bec2-bf7e8e7ac289" descr="http://cdn.flaticon.com/png/256/4053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949280"/>
            <a:ext cx="718023" cy="8414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nSlideAnimateShapeca157f63-85ed-48b1-858f-2a60ee3c79cf" descr="http://cdn.flaticon.com/png/256/4053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13" y="118626"/>
            <a:ext cx="718023" cy="8414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>
            <a:off x="2593934" y="1498126"/>
            <a:ext cx="3888432" cy="2952328"/>
          </a:xfrm>
          <a:prstGeom prst="triangle">
            <a:avLst>
              <a:gd name="adj" fmla="val 49196"/>
            </a:avLst>
          </a:prstGeom>
          <a:solidFill>
            <a:srgbClr val="CAD6E4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>
            <a:off x="2593934" y="1498126"/>
            <a:ext cx="3888432" cy="2952328"/>
          </a:xfrm>
          <a:prstGeom prst="triangle">
            <a:avLst>
              <a:gd name="adj" fmla="val 49196"/>
            </a:avLst>
          </a:prstGeom>
          <a:solidFill>
            <a:srgbClr val="26569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40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3661824 0.1468526 -0.3661824 0.1468526 -0.7323648 0.2937052 E" pathEditMode="relative" ptsTypes="">
                                      <p:cBhvr>
                                        <p:cTn id="1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145455 0.1312482 0.04145455 0.1312482 0.08290911 0.2624964 E" pathEditMode="relative" ptsTypes="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54177 0.1469979 0.1554177 0.1469979 0.3108354 0.2939959 E" pathEditMode="relative" ptsTypes="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C 0.16944 -0.4243 0.16944 -0.42407 0.33889 -0.84861 " pathEditMode="relative" rAng="0" ptsTypes="ff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4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41</cp:revision>
  <dcterms:created xsi:type="dcterms:W3CDTF">2013-12-24T07:09:11Z</dcterms:created>
  <dcterms:modified xsi:type="dcterms:W3CDTF">2014-08-08T07:14:10Z</dcterms:modified>
</cp:coreProperties>
</file>