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1134836" y="400047"/>
            <a:ext cx="7037564" cy="61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2699792" y="400049"/>
            <a:ext cx="796703" cy="796703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Connector 5"/>
          <p:cNvSpPr>
            <a:spLocks/>
          </p:cNvSpPr>
          <p:nvPr/>
        </p:nvSpPr>
        <p:spPr>
          <a:xfrm>
            <a:off x="3563888" y="3072634"/>
            <a:ext cx="796703" cy="796703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lowchart: Connector 10"/>
          <p:cNvSpPr>
            <a:spLocks/>
          </p:cNvSpPr>
          <p:nvPr/>
        </p:nvSpPr>
        <p:spPr>
          <a:xfrm>
            <a:off x="5940152" y="620688"/>
            <a:ext cx="796703" cy="796703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lowchart: Connector 11"/>
          <p:cNvSpPr>
            <a:spLocks/>
          </p:cNvSpPr>
          <p:nvPr/>
        </p:nvSpPr>
        <p:spPr>
          <a:xfrm>
            <a:off x="5940152" y="3717032"/>
            <a:ext cx="1368152" cy="1368152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6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4724935 0.1948516 0.04724935 0.1948516 0.0944987 0.3897032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455593 0.06781297 0.1455593 0.06781297 0.2911186 0.1356259 E" pathEditMode="relative" ptsTypes="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71727" y="17172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236 -0.2465784 -0.0156236 -0.2465784 -0.0312472 -0.4931567 E" pathEditMode="relative" ptsTypes="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8232" y="5823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6" grpId="0" animBg="1"/>
      <p:bldP spid="6" grpId="1" animBg="1"/>
      <p:bldP spid="6" grpId="2" animBg="1"/>
      <p:bldP spid="6" grpId="3" animBg="1"/>
      <p:bldP spid="11" grpId="0" animBg="1"/>
      <p:bldP spid="12" grpId="0" animBg="1"/>
      <p:bldP spid="12" grpId="1" animBg="1"/>
      <p:bldP spid="12" grpId="2" animBg="1"/>
      <p:bldP spid="12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1134836" y="400047"/>
            <a:ext cx="7037564" cy="61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167006" y="207325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ight Arrow 7"/>
          <p:cNvSpPr/>
          <p:nvPr/>
        </p:nvSpPr>
        <p:spPr>
          <a:xfrm>
            <a:off x="2167006" y="4653136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Arrow 8"/>
          <p:cNvSpPr/>
          <p:nvPr/>
        </p:nvSpPr>
        <p:spPr>
          <a:xfrm rot="16200000">
            <a:off x="3743908" y="4869160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ight Arrow 9"/>
          <p:cNvSpPr/>
          <p:nvPr/>
        </p:nvSpPr>
        <p:spPr>
          <a:xfrm>
            <a:off x="3516388" y="1988840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ight Arrow 12"/>
          <p:cNvSpPr/>
          <p:nvPr/>
        </p:nvSpPr>
        <p:spPr>
          <a:xfrm rot="5400000">
            <a:off x="5076003" y="1648198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Arrow 13"/>
          <p:cNvSpPr/>
          <p:nvPr/>
        </p:nvSpPr>
        <p:spPr>
          <a:xfrm rot="5400000">
            <a:off x="5076003" y="3897052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0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1880928 0 0.1880928 0 0.3761855 E" pathEditMode="relative" ptsTypes="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622605 0.01574978 0.08622605 0.01574978 0.1724521 0.03149956 E" pathEditMode="relative" ptsTypes="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44094 -0.2099971 -0.01244094 -0.2099971 -0.02488187 -0.4199942 E" pathEditMode="relative" ptsTypes="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528078 -0.02483537 0.08528078 -0.02483537 0.1705616 -0.04967075 E" pathEditMode="relative" ptsTypes="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1639584 0 0.1639584 0 0.3279169 E" pathEditMode="relative" ptsTypes="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539552" y="1556792"/>
            <a:ext cx="6696744" cy="936104"/>
          </a:xfrm>
          <a:prstGeom prst="rect">
            <a:avLst/>
          </a:prstGeom>
          <a:solidFill>
            <a:srgbClr val="FFFF00">
              <a:alpha val="21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971600" y="3330302"/>
            <a:ext cx="5205931" cy="1466850"/>
          </a:xfrm>
          <a:prstGeom prst="rect">
            <a:avLst/>
          </a:prstGeom>
          <a:solidFill>
            <a:srgbClr val="FFFF00">
              <a:alpha val="21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3465047" y="5720559"/>
            <a:ext cx="2787518" cy="733425"/>
          </a:xfrm>
          <a:prstGeom prst="rect">
            <a:avLst/>
          </a:prstGeom>
          <a:solidFill>
            <a:srgbClr val="FFFF00">
              <a:alpha val="21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539552" y="4797153"/>
            <a:ext cx="6552727" cy="1656832"/>
          </a:xfrm>
          <a:prstGeom prst="rect">
            <a:avLst/>
          </a:prstGeom>
          <a:solidFill>
            <a:srgbClr val="FFFF00">
              <a:alpha val="21000"/>
            </a:srgbClr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7740352" y="6021288"/>
            <a:ext cx="216024" cy="27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683568" y="404664"/>
            <a:ext cx="8053941" cy="5891040"/>
            <a:chOff x="228600" y="228600"/>
            <a:chExt cx="3103607" cy="2237952"/>
          </a:xfrm>
        </p:grpSpPr>
        <p:sp>
          <p:nvSpPr>
            <p:cNvPr id="12" name="Rounded Rectangle 11"/>
            <p:cNvSpPr/>
            <p:nvPr/>
          </p:nvSpPr>
          <p:spPr>
            <a:xfrm>
              <a:off x="241194" y="228600"/>
              <a:ext cx="3091013" cy="2721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0061" y="742724"/>
              <a:ext cx="708037" cy="21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33283" y="742724"/>
              <a:ext cx="461763" cy="21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720232" y="742724"/>
              <a:ext cx="938918" cy="2116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228600" y="772966"/>
              <a:ext cx="153921" cy="151213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2859" y="1075392"/>
              <a:ext cx="708037" cy="2116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30484" y="1075392"/>
              <a:ext cx="1167001" cy="2116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31398" y="1105635"/>
              <a:ext cx="153921" cy="151213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8456" y="1952427"/>
              <a:ext cx="708037" cy="2116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43079" y="1952427"/>
              <a:ext cx="668857" cy="2116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938521" y="1952427"/>
              <a:ext cx="716432" cy="21169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36996" y="1982670"/>
              <a:ext cx="153921" cy="151213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74320" y="1425773"/>
              <a:ext cx="680051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478158" y="1425774"/>
              <a:ext cx="464562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66506" y="1425774"/>
              <a:ext cx="207795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02859" y="1442314"/>
              <a:ext cx="119054" cy="11695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74320" y="1680244"/>
              <a:ext cx="402994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205298" y="1680245"/>
              <a:ext cx="464562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02859" y="1696785"/>
              <a:ext cx="119054" cy="11695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74320" y="2302808"/>
              <a:ext cx="526130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27035" y="2302809"/>
              <a:ext cx="677253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030874" y="2302809"/>
              <a:ext cx="314839" cy="1637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502859" y="2319350"/>
              <a:ext cx="119054" cy="116959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1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13465 0.14865 -0.01713465 0.14865 -0.03426929 0.2973 E" pathEditMode="relative" ptsTypes="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77738" y="15669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7022313 0.1475317 0.07022313 0.1475317 0.1404463 0.2950633 E" pathEditMode="relative" ptsTypes="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53545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702595 -0.0336616 -0.05702595 -0.0336616 -0.1140519 -0.06732319 E" pathEditMode="relative" ptsTypes="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235074" y="22590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20519103820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381959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On-screen Show (4:3)</PresentationFormat>
  <Paragraphs>0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19</cp:revision>
  <dcterms:created xsi:type="dcterms:W3CDTF">2013-12-24T07:09:11Z</dcterms:created>
  <dcterms:modified xsi:type="dcterms:W3CDTF">2014-02-05T12:26:09Z</dcterms:modified>
</cp:coreProperties>
</file>