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1" r:id="rId6"/>
    <p:sldId id="265" r:id="rId7"/>
    <p:sldId id="264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23/03/2014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77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23/03/2014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7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23/03/2014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43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23/03/2014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02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23/03/2014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56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23/03/2014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8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23/03/2014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8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23/03/2014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57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23/03/2014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6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23/03/2014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55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23/03/2014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11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75EBE-FA36-4E8B-AD2F-F81A0F1ED230}" type="datetimeFigureOut">
              <a:rPr lang="en-GB" smtClean="0"/>
              <a:t>23/03/2014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32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ZoomToAreaSlide2014032319465537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666"/>
          <a:stretch/>
        </p:blipFill>
        <p:spPr bwMode="auto">
          <a:xfrm>
            <a:off x="952500" y="190501"/>
            <a:ext cx="7429500" cy="648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PTLabsMagnifyShape201403231946553732"/>
          <p:cNvSpPr/>
          <p:nvPr/>
        </p:nvSpPr>
        <p:spPr>
          <a:xfrm>
            <a:off x="952503" y="81023"/>
            <a:ext cx="3831703" cy="3148314"/>
          </a:xfrm>
          <a:prstGeom prst="rect">
            <a:avLst/>
          </a:prstGeom>
          <a:solidFill>
            <a:srgbClr val="AAAAAA">
              <a:alpha val="30000"/>
            </a:srgb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GB" b="1" smtClean="0">
                <a:solidFill>
                  <a:srgbClr val="FFFFFF"/>
                </a:solidFill>
              </a:rPr>
              <a:t>Zoom Shape 1</a:t>
            </a:r>
            <a:endParaRPr lang="en-GB" b="1">
              <a:solidFill>
                <a:srgbClr val="FFFFFF"/>
              </a:solidFill>
            </a:endParaRPr>
          </a:p>
        </p:txBody>
      </p:sp>
      <p:sp>
        <p:nvSpPr>
          <p:cNvPr id="5" name="PPTLabsMagnifyShape201403231946553822"/>
          <p:cNvSpPr/>
          <p:nvPr/>
        </p:nvSpPr>
        <p:spPr>
          <a:xfrm>
            <a:off x="952502" y="3338815"/>
            <a:ext cx="3831703" cy="3148314"/>
          </a:xfrm>
          <a:prstGeom prst="rect">
            <a:avLst/>
          </a:prstGeom>
          <a:solidFill>
            <a:srgbClr val="AAAAAA">
              <a:alpha val="30000"/>
            </a:srgb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GB" b="1" smtClean="0">
                <a:solidFill>
                  <a:srgbClr val="FFFFFF"/>
                </a:solidFill>
              </a:rPr>
              <a:t>Zoom Shape 2</a:t>
            </a:r>
            <a:endParaRPr lang="en-GB" b="1">
              <a:solidFill>
                <a:srgbClr val="FFFFFF"/>
              </a:solidFill>
            </a:endParaRPr>
          </a:p>
        </p:txBody>
      </p:sp>
      <p:sp>
        <p:nvSpPr>
          <p:cNvPr id="6" name="PPTLabsMagnifyShape201403231946553872"/>
          <p:cNvSpPr/>
          <p:nvPr/>
        </p:nvSpPr>
        <p:spPr>
          <a:xfrm>
            <a:off x="4784205" y="1483488"/>
            <a:ext cx="3831703" cy="3148314"/>
          </a:xfrm>
          <a:prstGeom prst="rect">
            <a:avLst/>
          </a:prstGeom>
          <a:solidFill>
            <a:srgbClr val="AAAAAA">
              <a:alpha val="30000"/>
            </a:srgb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GB" b="1" smtClean="0">
                <a:solidFill>
                  <a:srgbClr val="FFFFFF"/>
                </a:solidFill>
              </a:rPr>
              <a:t>Zoom Shape 3</a:t>
            </a:r>
            <a:endParaRPr lang="en-GB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455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MagnifyingSlide2014032319465539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le:AmineTreating.png" hidden="1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666"/>
          <a:stretch/>
        </p:blipFill>
        <p:spPr bwMode="auto">
          <a:xfrm>
            <a:off x="952500" y="190501"/>
            <a:ext cx="7429500" cy="648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PTLabsMagnifyAreaSlide20140323194655452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pic>
        <p:nvPicPr>
          <p:cNvPr id="7" name="PPTLabsMagnifyAreaGroup201403231946556694" hidden="1"/>
          <p:cNvPicPr>
            <a:picLocks/>
          </p:cNvPicPr>
          <p:nvPr/>
        </p:nvPicPr>
        <p:blipFill>
          <a:blip r:embed="rId4"/>
          <a:srcRect l="10430" t="3188" r="47739" b="55006"/>
          <a:stretch>
            <a:fillRect/>
          </a:stretch>
        </p:blipFill>
        <p:spPr>
          <a:xfrm>
            <a:off x="955825" y="221658"/>
            <a:ext cx="3825058" cy="2867044"/>
          </a:xfrm>
          <a:prstGeom prst="rect">
            <a:avLst/>
          </a:prstGeom>
        </p:spPr>
      </p:pic>
      <p:pic>
        <p:nvPicPr>
          <p:cNvPr id="8" name="PPIndicator201403231946556834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51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223092 0.3086215 0.2223092 0.3086215 0.4446184 0.6172431 E" pathEditMode="relative" ptsTypes="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238641" y="23864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MagnifiedSlide2014032319465569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PTLabsMagnifyAreaGroup20140323194655669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279933" y="-520560"/>
            <a:ext cx="21859385" cy="16394337"/>
          </a:xfrm>
          <a:prstGeom prst="rect">
            <a:avLst/>
          </a:prstGeom>
        </p:spPr>
      </p:pic>
      <p:pic>
        <p:nvPicPr>
          <p:cNvPr id="2" name="PPIndicator20140323194655714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52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MagnifiedPanSlide2014032319465603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PTLabsMagnifyAreaGroup20140323194655669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279933" y="-520560"/>
            <a:ext cx="21859385" cy="16394337"/>
          </a:xfrm>
          <a:prstGeom prst="rect">
            <a:avLst/>
          </a:prstGeom>
        </p:spPr>
      </p:pic>
      <p:pic>
        <p:nvPicPr>
          <p:cNvPr id="5" name="PPTLabsMagnifyAreaGroup20140323194655669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279933" y="-1300664"/>
            <a:ext cx="21859385" cy="16394331"/>
          </a:xfrm>
          <a:prstGeom prst="rect">
            <a:avLst/>
          </a:prstGeom>
        </p:spPr>
      </p:pic>
      <p:pic>
        <p:nvPicPr>
          <p:cNvPr id="6" name="PPTLabsMagnifyAreaGroup20140323194655669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279933" y="-2080768"/>
            <a:ext cx="21859385" cy="16394325"/>
          </a:xfrm>
          <a:prstGeom prst="rect">
            <a:avLst/>
          </a:prstGeom>
        </p:spPr>
      </p:pic>
      <p:pic>
        <p:nvPicPr>
          <p:cNvPr id="8" name="PPTLabsMagnifyAreaGroup20140323194655669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279933" y="-2860872"/>
            <a:ext cx="21859385" cy="16394318"/>
          </a:xfrm>
          <a:prstGeom prst="rect">
            <a:avLst/>
          </a:prstGeom>
        </p:spPr>
      </p:pic>
      <p:pic>
        <p:nvPicPr>
          <p:cNvPr id="9" name="PPTLabsMagnifyAreaGroup20140323194655669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279933" y="-3640975"/>
            <a:ext cx="21859385" cy="16394313"/>
          </a:xfrm>
          <a:prstGeom prst="rect">
            <a:avLst/>
          </a:prstGeom>
        </p:spPr>
      </p:pic>
      <p:pic>
        <p:nvPicPr>
          <p:cNvPr id="10" name="PPTLabsMagnifyAreaGroup20140323194655669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279933" y="-4421079"/>
            <a:ext cx="21859385" cy="16394307"/>
          </a:xfrm>
          <a:prstGeom prst="rect">
            <a:avLst/>
          </a:prstGeom>
        </p:spPr>
      </p:pic>
      <p:pic>
        <p:nvPicPr>
          <p:cNvPr id="11" name="PPTLabsMagnifyAreaGroup20140323194655669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279933" y="-5201183"/>
            <a:ext cx="21859385" cy="16394301"/>
          </a:xfrm>
          <a:prstGeom prst="rect">
            <a:avLst/>
          </a:prstGeom>
        </p:spPr>
      </p:pic>
      <p:pic>
        <p:nvPicPr>
          <p:cNvPr id="12" name="PPTLabsMagnifyAreaGroup20140323194655669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279933" y="-5981287"/>
            <a:ext cx="21859385" cy="16394295"/>
          </a:xfrm>
          <a:prstGeom prst="rect">
            <a:avLst/>
          </a:prstGeom>
        </p:spPr>
      </p:pic>
      <p:pic>
        <p:nvPicPr>
          <p:cNvPr id="13" name="PPTLabsMagnifyAreaGroup20140323194655669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279933" y="-6761391"/>
            <a:ext cx="21859385" cy="16394289"/>
          </a:xfrm>
          <a:prstGeom prst="rect">
            <a:avLst/>
          </a:prstGeom>
        </p:spPr>
      </p:pic>
      <p:pic>
        <p:nvPicPr>
          <p:cNvPr id="14" name="PPTLabsMagnifyAreaGroup20140323194655669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279933" y="-7541495"/>
            <a:ext cx="21859385" cy="16394282"/>
          </a:xfrm>
          <a:prstGeom prst="rect">
            <a:avLst/>
          </a:prstGeom>
        </p:spPr>
      </p:pic>
      <p:pic>
        <p:nvPicPr>
          <p:cNvPr id="15" name="PPTLabsMagnifyAreaGroup20140323194655669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279933" y="-8321599"/>
            <a:ext cx="21859385" cy="16394276"/>
          </a:xfrm>
          <a:prstGeom prst="rect">
            <a:avLst/>
          </a:prstGeom>
        </p:spPr>
      </p:pic>
      <p:pic>
        <p:nvPicPr>
          <p:cNvPr id="3" name="PPIndicator20140323194656043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07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MagnifiedSlide2014032319465601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PTLabsMagnifyAreaGroup20140323194655979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279933" y="-8321598"/>
            <a:ext cx="21859385" cy="16394277"/>
          </a:xfrm>
          <a:prstGeom prst="rect">
            <a:avLst/>
          </a:prstGeom>
        </p:spPr>
      </p:pic>
      <p:pic>
        <p:nvPicPr>
          <p:cNvPr id="2" name="PPIndicator20140323194656028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92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MagnifiedPanSlide2014032319465631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PTLabsMagnifyAreaGroup20140323194655979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279933" y="-8321598"/>
            <a:ext cx="21859385" cy="16394277"/>
          </a:xfrm>
          <a:prstGeom prst="rect">
            <a:avLst/>
          </a:prstGeom>
        </p:spPr>
      </p:pic>
      <p:pic>
        <p:nvPicPr>
          <p:cNvPr id="5" name="PPTLabsMagnifyAreaGroup201403231946559796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3197038" y="-7877327"/>
            <a:ext cx="21859333" cy="16394270"/>
          </a:xfrm>
          <a:prstGeom prst="rect">
            <a:avLst/>
          </a:prstGeom>
        </p:spPr>
      </p:pic>
      <p:pic>
        <p:nvPicPr>
          <p:cNvPr id="6" name="PPTLabsMagnifyAreaGroup201403231946559796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4114143" y="-7433056"/>
            <a:ext cx="21859281" cy="16394264"/>
          </a:xfrm>
          <a:prstGeom prst="rect">
            <a:avLst/>
          </a:prstGeom>
        </p:spPr>
      </p:pic>
      <p:pic>
        <p:nvPicPr>
          <p:cNvPr id="8" name="PPTLabsMagnifyAreaGroup201403231946559796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5031248" y="-6988783"/>
            <a:ext cx="21859229" cy="16394257"/>
          </a:xfrm>
          <a:prstGeom prst="rect">
            <a:avLst/>
          </a:prstGeom>
        </p:spPr>
      </p:pic>
      <p:pic>
        <p:nvPicPr>
          <p:cNvPr id="9" name="PPTLabsMagnifyAreaGroup201403231946559796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5948355" y="-6544514"/>
            <a:ext cx="21859178" cy="16394252"/>
          </a:xfrm>
          <a:prstGeom prst="rect">
            <a:avLst/>
          </a:prstGeom>
        </p:spPr>
      </p:pic>
      <p:pic>
        <p:nvPicPr>
          <p:cNvPr id="10" name="PPTLabsMagnifyAreaGroup201403231946559796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6865460" y="-6100241"/>
            <a:ext cx="21859126" cy="16394245"/>
          </a:xfrm>
          <a:prstGeom prst="rect">
            <a:avLst/>
          </a:prstGeom>
        </p:spPr>
      </p:pic>
      <p:pic>
        <p:nvPicPr>
          <p:cNvPr id="11" name="PPTLabsMagnifyAreaGroup201403231946559796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7782565" y="-5655970"/>
            <a:ext cx="21859074" cy="16394239"/>
          </a:xfrm>
          <a:prstGeom prst="rect">
            <a:avLst/>
          </a:prstGeom>
        </p:spPr>
      </p:pic>
      <p:pic>
        <p:nvPicPr>
          <p:cNvPr id="12" name="PPTLabsMagnifyAreaGroup201403231946559796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699669" y="-5211699"/>
            <a:ext cx="21859021" cy="16394232"/>
          </a:xfrm>
          <a:prstGeom prst="rect">
            <a:avLst/>
          </a:prstGeom>
        </p:spPr>
      </p:pic>
      <p:pic>
        <p:nvPicPr>
          <p:cNvPr id="13" name="PPTLabsMagnifyAreaGroup201403231946559796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9616774" y="-4767428"/>
            <a:ext cx="21858969" cy="16394226"/>
          </a:xfrm>
          <a:prstGeom prst="rect">
            <a:avLst/>
          </a:prstGeom>
        </p:spPr>
      </p:pic>
      <p:pic>
        <p:nvPicPr>
          <p:cNvPr id="14" name="PPTLabsMagnifyAreaGroup201403231946559796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0533880" y="-4323155"/>
            <a:ext cx="21858917" cy="16394219"/>
          </a:xfrm>
          <a:prstGeom prst="rect">
            <a:avLst/>
          </a:prstGeom>
        </p:spPr>
      </p:pic>
      <p:pic>
        <p:nvPicPr>
          <p:cNvPr id="15" name="PPTLabsMagnifyAreaGroup201403231946559796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450985" y="-3878884"/>
            <a:ext cx="21858865" cy="16394213"/>
          </a:xfrm>
          <a:prstGeom prst="rect">
            <a:avLst/>
          </a:prstGeom>
        </p:spPr>
      </p:pic>
      <p:pic>
        <p:nvPicPr>
          <p:cNvPr id="3" name="PPIndicator20140323194656325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3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MagnifiedSlide2014032319465629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PTLabsMagnifyAreaGroup20140323194656272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450985" y="-3878885"/>
            <a:ext cx="21858864" cy="16394213"/>
          </a:xfrm>
          <a:prstGeom prst="rect">
            <a:avLst/>
          </a:prstGeom>
        </p:spPr>
      </p:pic>
      <p:pic>
        <p:nvPicPr>
          <p:cNvPr id="2" name="PPIndicator20140323194656309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39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DeMagnifyingSlide2014032319465633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666"/>
          <a:stretch/>
        </p:blipFill>
        <p:spPr bwMode="auto">
          <a:xfrm>
            <a:off x="952500" y="190501"/>
            <a:ext cx="7429500" cy="648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PTLabsMagnifyAreaSlide20140323194656093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1417057" y="-3867787"/>
            <a:ext cx="21821299" cy="16365975"/>
          </a:xfrm>
          <a:prstGeom prst="rect">
            <a:avLst/>
          </a:prstGeom>
        </p:spPr>
      </p:pic>
      <p:pic>
        <p:nvPicPr>
          <p:cNvPr id="10" name="PPTLabsMagnifyAreaSlide20140323194656093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0275351" y="-3481008"/>
            <a:ext cx="20553569" cy="15415177"/>
          </a:xfrm>
          <a:prstGeom prst="rect">
            <a:avLst/>
          </a:prstGeom>
        </p:spPr>
      </p:pic>
      <p:pic>
        <p:nvPicPr>
          <p:cNvPr id="11" name="PPTLabsMagnifyAreaSlide20140323194656093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9133646" y="-3094230"/>
            <a:ext cx="19285839" cy="14464380"/>
          </a:xfrm>
          <a:prstGeom prst="rect">
            <a:avLst/>
          </a:prstGeom>
        </p:spPr>
      </p:pic>
      <p:pic>
        <p:nvPicPr>
          <p:cNvPr id="12" name="PPTLabsMagnifyAreaSlide20140323194656093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7991940" y="-2707451"/>
            <a:ext cx="18018109" cy="13513582"/>
          </a:xfrm>
          <a:prstGeom prst="rect">
            <a:avLst/>
          </a:prstGeom>
        </p:spPr>
      </p:pic>
      <p:pic>
        <p:nvPicPr>
          <p:cNvPr id="13" name="PPTLabsMagnifyAreaSlide20140323194656093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6850234" y="-2320672"/>
            <a:ext cx="16750379" cy="12562785"/>
          </a:xfrm>
          <a:prstGeom prst="rect">
            <a:avLst/>
          </a:prstGeom>
        </p:spPr>
      </p:pic>
      <p:pic>
        <p:nvPicPr>
          <p:cNvPr id="14" name="PPTLabsMagnifyAreaSlide20140323194656093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5708529" y="-1933893"/>
            <a:ext cx="15482649" cy="11611987"/>
          </a:xfrm>
          <a:prstGeom prst="rect">
            <a:avLst/>
          </a:prstGeom>
        </p:spPr>
      </p:pic>
      <p:pic>
        <p:nvPicPr>
          <p:cNvPr id="15" name="PPTLabsMagnifyAreaSlide20140323194656093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4566823" y="-1547115"/>
            <a:ext cx="14214919" cy="10661190"/>
          </a:xfrm>
          <a:prstGeom prst="rect">
            <a:avLst/>
          </a:prstGeom>
        </p:spPr>
      </p:pic>
      <p:pic>
        <p:nvPicPr>
          <p:cNvPr id="16" name="PPTLabsMagnifyAreaSlide20140323194656093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3425117" y="-1160336"/>
            <a:ext cx="12947189" cy="9710392"/>
          </a:xfrm>
          <a:prstGeom prst="rect">
            <a:avLst/>
          </a:prstGeom>
        </p:spPr>
      </p:pic>
      <p:pic>
        <p:nvPicPr>
          <p:cNvPr id="17" name="PPTLabsMagnifyAreaSlide20140323194656093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283411" y="-773557"/>
            <a:ext cx="11679459" cy="8759595"/>
          </a:xfrm>
          <a:prstGeom prst="rect">
            <a:avLst/>
          </a:prstGeom>
        </p:spPr>
      </p:pic>
      <p:pic>
        <p:nvPicPr>
          <p:cNvPr id="18" name="PPTLabsMagnifyAreaSlide20140323194656093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141706" y="-386779"/>
            <a:ext cx="10411729" cy="7808798"/>
          </a:xfrm>
          <a:prstGeom prst="rect">
            <a:avLst/>
          </a:prstGeom>
        </p:spPr>
      </p:pic>
      <p:pic>
        <p:nvPicPr>
          <p:cNvPr id="19" name="PPTLabsMagnifyAreaSlide20140323194656093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5" name="PPIndicator20140323194656354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44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666"/>
          <a:stretch/>
        </p:blipFill>
        <p:spPr bwMode="auto">
          <a:xfrm>
            <a:off x="952500" y="190501"/>
            <a:ext cx="7429500" cy="648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295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9</Words>
  <Application>Microsoft Office PowerPoint</Application>
  <PresentationFormat>On-screen Show (4:3)</PresentationFormat>
  <Paragraphs>3</Paragraphs>
  <Slides>9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 Cheng</dc:creator>
  <cp:lastModifiedBy>Jerome Cheng</cp:lastModifiedBy>
  <cp:revision>3</cp:revision>
  <dcterms:created xsi:type="dcterms:W3CDTF">2014-03-23T11:05:40Z</dcterms:created>
  <dcterms:modified xsi:type="dcterms:W3CDTF">2014-03-23T11:48:53Z</dcterms:modified>
</cp:coreProperties>
</file>