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9" r:id="rId2"/>
    <p:sldId id="270" r:id="rId3"/>
    <p:sldId id="271" r:id="rId4"/>
    <p:sldId id="272" r:id="rId5"/>
    <p:sldId id="273" r:id="rId6"/>
    <p:sldId id="27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9A"/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98" autoAdjust="0"/>
  </p:normalViewPr>
  <p:slideViewPr>
    <p:cSldViewPr snapToGrid="0">
      <p:cViewPr>
        <p:scale>
          <a:sx n="400" d="100"/>
          <a:sy n="400" d="100"/>
        </p:scale>
        <p:origin x="-9024" y="-104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77E60-82A0-4F8A-A861-433B3189FA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1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>
            <a:grpSpLocks/>
          </p:cNvGrpSpPr>
          <p:nvPr/>
        </p:nvGrpSpPr>
        <p:grpSpPr>
          <a:xfrm>
            <a:off x="2503484" y="1265103"/>
            <a:ext cx="838200" cy="838200"/>
            <a:chOff x="375266" y="5397326"/>
            <a:chExt cx="838200" cy="838200"/>
          </a:xfrm>
        </p:grpSpPr>
        <p:sp>
          <p:nvSpPr>
            <p:cNvPr id="54" name="Rectangle 53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5" t="17957" r="18148" b="34171"/>
          <a:stretch/>
        </p:blipFill>
        <p:spPr bwMode="auto">
          <a:xfrm>
            <a:off x="2598925" y="1343153"/>
            <a:ext cx="486412" cy="56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4" t="18041" r="25172" b="31188"/>
          <a:stretch/>
        </p:blipFill>
        <p:spPr bwMode="auto">
          <a:xfrm>
            <a:off x="3023213" y="1599832"/>
            <a:ext cx="198581" cy="43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>
            <a:grpSpLocks/>
          </p:cNvGrpSpPr>
          <p:nvPr/>
        </p:nvGrpSpPr>
        <p:grpSpPr>
          <a:xfrm>
            <a:off x="2802694" y="2980172"/>
            <a:ext cx="838200" cy="838200"/>
            <a:chOff x="375266" y="5397326"/>
            <a:chExt cx="838200" cy="838200"/>
          </a:xfrm>
        </p:grpSpPr>
        <p:sp>
          <p:nvSpPr>
            <p:cNvPr id="8" name="Rectangle 7"/>
            <p:cNvSpPr/>
            <p:nvPr/>
          </p:nvSpPr>
          <p:spPr>
            <a:xfrm>
              <a:off x="375266" y="5397326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Rectangle 4"/>
            <p:cNvSpPr/>
            <p:nvPr/>
          </p:nvSpPr>
          <p:spPr>
            <a:xfrm rot="16200000">
              <a:off x="444221" y="5470529"/>
              <a:ext cx="700291" cy="690781"/>
            </a:xfrm>
            <a:custGeom>
              <a:avLst/>
              <a:gdLst/>
              <a:ahLst/>
              <a:cxnLst/>
              <a:rect l="l" t="t" r="r" b="b"/>
              <a:pathLst>
                <a:path w="1752603" h="1752600">
                  <a:moveTo>
                    <a:pt x="533400" y="0"/>
                  </a:moveTo>
                  <a:lnTo>
                    <a:pt x="533403" y="0"/>
                  </a:lnTo>
                  <a:lnTo>
                    <a:pt x="1066800" y="0"/>
                  </a:lnTo>
                  <a:lnTo>
                    <a:pt x="1752603" y="0"/>
                  </a:lnTo>
                  <a:lnTo>
                    <a:pt x="1752603" y="1752600"/>
                  </a:lnTo>
                  <a:lnTo>
                    <a:pt x="1219203" y="1752600"/>
                  </a:lnTo>
                  <a:lnTo>
                    <a:pt x="533403" y="1752600"/>
                  </a:lnTo>
                  <a:lnTo>
                    <a:pt x="3" y="1752600"/>
                  </a:lnTo>
                  <a:lnTo>
                    <a:pt x="3" y="533430"/>
                  </a:lnTo>
                  <a:cubicBezTo>
                    <a:pt x="0" y="533420"/>
                    <a:pt x="0" y="533410"/>
                    <a:pt x="0" y="533400"/>
                  </a:cubicBezTo>
                  <a:cubicBezTo>
                    <a:pt x="0" y="238811"/>
                    <a:pt x="238811" y="0"/>
                    <a:pt x="533400" y="0"/>
                  </a:cubicBezTo>
                  <a:close/>
                </a:path>
              </a:pathLst>
            </a:custGeom>
            <a:noFill/>
            <a:ln w="76200" cmpd="sng">
              <a:solidFill>
                <a:srgbClr val="0070C0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10"/>
          <p:cNvCxnSpPr>
            <a:cxnSpLocks/>
          </p:cNvCxnSpPr>
          <p:nvPr/>
        </p:nvCxnSpPr>
        <p:spPr>
          <a:xfrm flipH="1">
            <a:off x="2991473" y="3132483"/>
            <a:ext cx="498742" cy="495478"/>
          </a:xfrm>
          <a:prstGeom prst="straightConnector1">
            <a:avLst/>
          </a:prstGeom>
          <a:ln w="63500">
            <a:solidFill>
              <a:srgbClr val="E56C0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>
            <a:spLocks/>
          </p:cNvSpPr>
          <p:nvPr/>
        </p:nvSpPr>
        <p:spPr>
          <a:xfrm>
            <a:off x="3160640" y="3299260"/>
            <a:ext cx="169935" cy="1714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269" y="142900"/>
            <a:ext cx="8229600" cy="1143000"/>
          </a:xfrm>
        </p:spPr>
        <p:txBody>
          <a:bodyPr/>
          <a:lstStyle/>
          <a:p>
            <a:r>
              <a:rPr lang="en-US" dirty="0" smtClean="0"/>
              <a:t>Stretch / Shrink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27538" y="2572581"/>
            <a:ext cx="121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Stretch left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4321" y="5977932"/>
            <a:ext cx="134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Stretch right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489438" y="2895605"/>
            <a:ext cx="122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Stretch top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518013" y="5972180"/>
            <a:ext cx="160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Stretch bottom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37758" y="2082163"/>
            <a:ext cx="374400" cy="378000"/>
            <a:chOff x="1137758" y="2082163"/>
            <a:chExt cx="374400" cy="374400"/>
          </a:xfrm>
        </p:grpSpPr>
        <p:sp>
          <p:nvSpPr>
            <p:cNvPr id="3" name="Rounded Rectangle 2"/>
            <p:cNvSpPr>
              <a:spLocks noChangeAspect="1"/>
            </p:cNvSpPr>
            <p:nvPr/>
          </p:nvSpPr>
          <p:spPr>
            <a:xfrm>
              <a:off x="1231359" y="2234027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r>
                <a:rPr lang="en-US" sz="800" dirty="0" smtClean="0">
                  <a:solidFill>
                    <a:srgbClr val="0070C0"/>
                  </a:solidFill>
                </a:rPr>
                <a:t>▴</a:t>
              </a:r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4" name="Rounded Rectangle 3"/>
            <p:cNvSpPr>
              <a:spLocks noChangeAspect="1"/>
            </p:cNvSpPr>
            <p:nvPr/>
          </p:nvSpPr>
          <p:spPr>
            <a:xfrm>
              <a:off x="1137758" y="2099486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1418557" y="2412088"/>
              <a:ext cx="936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>
              <a:spLocks noChangeAspect="1"/>
            </p:cNvSpPr>
            <p:nvPr/>
          </p:nvSpPr>
          <p:spPr>
            <a:xfrm>
              <a:off x="1324958" y="2367614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/>
            <p:cNvCxnSpPr>
              <a:cxnSpLocks/>
            </p:cNvCxnSpPr>
            <p:nvPr/>
          </p:nvCxnSpPr>
          <p:spPr>
            <a:xfrm>
              <a:off x="1231359" y="2082163"/>
              <a:ext cx="0" cy="374400"/>
            </a:xfrm>
            <a:prstGeom prst="line">
              <a:avLst/>
            </a:prstGeom>
            <a:ln w="31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137758" y="2140786"/>
              <a:ext cx="100800" cy="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1227452" y="2408913"/>
              <a:ext cx="90000" cy="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846810" y="2393668"/>
            <a:ext cx="370080" cy="378000"/>
            <a:chOff x="4846810" y="2393668"/>
            <a:chExt cx="370080" cy="374400"/>
          </a:xfrm>
        </p:grpSpPr>
        <p:sp>
          <p:nvSpPr>
            <p:cNvPr id="42" name="Rounded Rectangle 41"/>
            <p:cNvSpPr>
              <a:spLocks noChangeAspect="1"/>
            </p:cNvSpPr>
            <p:nvPr/>
          </p:nvSpPr>
          <p:spPr>
            <a:xfrm>
              <a:off x="4939331" y="2534736"/>
              <a:ext cx="185039" cy="93264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r>
                <a:rPr lang="en-US" sz="800" dirty="0" smtClean="0">
                  <a:solidFill>
                    <a:srgbClr val="0070C0"/>
                  </a:solidFill>
                </a:rPr>
                <a:t>▴</a:t>
              </a:r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44" name="Rounded Rectangle 43"/>
            <p:cNvSpPr>
              <a:spLocks noChangeAspect="1"/>
            </p:cNvSpPr>
            <p:nvPr/>
          </p:nvSpPr>
          <p:spPr>
            <a:xfrm>
              <a:off x="4846810" y="2393668"/>
              <a:ext cx="185039" cy="93264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Straight Connector 44"/>
            <p:cNvCxnSpPr>
              <a:cxnSpLocks/>
            </p:cNvCxnSpPr>
            <p:nvPr/>
          </p:nvCxnSpPr>
          <p:spPr>
            <a:xfrm>
              <a:off x="5124369" y="2721435"/>
              <a:ext cx="9252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ounded Rectangle 45"/>
            <p:cNvSpPr>
              <a:spLocks noChangeAspect="1"/>
            </p:cNvSpPr>
            <p:nvPr/>
          </p:nvSpPr>
          <p:spPr>
            <a:xfrm>
              <a:off x="5031850" y="2674804"/>
              <a:ext cx="185039" cy="93264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Connector 46"/>
            <p:cNvCxnSpPr>
              <a:cxnSpLocks/>
            </p:cNvCxnSpPr>
            <p:nvPr/>
          </p:nvCxnSpPr>
          <p:spPr>
            <a:xfrm rot="5400000">
              <a:off x="5031409" y="2347676"/>
              <a:ext cx="0" cy="360000"/>
            </a:xfrm>
            <a:prstGeom prst="line">
              <a:avLst/>
            </a:prstGeom>
            <a:ln w="31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cxnSpLocks/>
            </p:cNvCxnSpPr>
            <p:nvPr/>
          </p:nvCxnSpPr>
          <p:spPr>
            <a:xfrm flipH="1">
              <a:off x="4896628" y="2486091"/>
              <a:ext cx="824" cy="4680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5171533" y="2526843"/>
              <a:ext cx="4382" cy="150986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391185" y="5424346"/>
            <a:ext cx="374400" cy="378000"/>
            <a:chOff x="1391185" y="5424346"/>
            <a:chExt cx="374400" cy="374400"/>
          </a:xfrm>
        </p:grpSpPr>
        <p:sp>
          <p:nvSpPr>
            <p:cNvPr id="59" name="Rounded Rectangle 58"/>
            <p:cNvSpPr>
              <a:spLocks noChangeAspect="1"/>
            </p:cNvSpPr>
            <p:nvPr/>
          </p:nvSpPr>
          <p:spPr>
            <a:xfrm>
              <a:off x="1484786" y="5576210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" rtlCol="0" anchor="ctr" anchorCtr="0"/>
            <a:lstStyle/>
            <a:p>
              <a:pPr algn="ctr"/>
              <a:r>
                <a:rPr lang="en-US" sz="800" dirty="0" smtClean="0">
                  <a:solidFill>
                    <a:srgbClr val="0070C0"/>
                  </a:solidFill>
                </a:rPr>
                <a:t>▴</a:t>
              </a:r>
              <a:endParaRPr lang="en-US" sz="800" dirty="0">
                <a:solidFill>
                  <a:srgbClr val="0070C0"/>
                </a:solidFill>
              </a:endParaRPr>
            </a:p>
          </p:txBody>
        </p:sp>
        <p:sp>
          <p:nvSpPr>
            <p:cNvPr id="60" name="Rounded Rectangle 59"/>
            <p:cNvSpPr>
              <a:spLocks noChangeAspect="1"/>
            </p:cNvSpPr>
            <p:nvPr/>
          </p:nvSpPr>
          <p:spPr>
            <a:xfrm>
              <a:off x="1391185" y="5441669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Connector 60"/>
            <p:cNvCxnSpPr>
              <a:cxnSpLocks/>
            </p:cNvCxnSpPr>
            <p:nvPr/>
          </p:nvCxnSpPr>
          <p:spPr>
            <a:xfrm>
              <a:off x="1671984" y="5754271"/>
              <a:ext cx="9360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>
              <a:spLocks noChangeAspect="1"/>
            </p:cNvSpPr>
            <p:nvPr/>
          </p:nvSpPr>
          <p:spPr>
            <a:xfrm>
              <a:off x="1578385" y="5709797"/>
              <a:ext cx="187199" cy="88949"/>
            </a:xfrm>
            <a:prstGeom prst="roundRect">
              <a:avLst/>
            </a:prstGeom>
            <a:solidFill>
              <a:srgbClr val="FFFFFF"/>
            </a:solidFill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/>
            <p:cNvCxnSpPr>
              <a:cxnSpLocks/>
            </p:cNvCxnSpPr>
            <p:nvPr/>
          </p:nvCxnSpPr>
          <p:spPr>
            <a:xfrm>
              <a:off x="1675290" y="5424346"/>
              <a:ext cx="0" cy="374400"/>
            </a:xfrm>
            <a:prstGeom prst="line">
              <a:avLst/>
            </a:prstGeom>
            <a:ln w="3175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1574542" y="5482969"/>
              <a:ext cx="100800" cy="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1673764" y="5751096"/>
              <a:ext cx="90000" cy="0"/>
            </a:xfrm>
            <a:prstGeom prst="straightConnector1">
              <a:avLst/>
            </a:prstGeom>
            <a:ln w="6985">
              <a:round/>
              <a:headEnd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ounded Rectangle 79"/>
          <p:cNvSpPr>
            <a:spLocks noChangeAspect="1"/>
          </p:cNvSpPr>
          <p:nvPr/>
        </p:nvSpPr>
        <p:spPr>
          <a:xfrm>
            <a:off x="5155671" y="5447045"/>
            <a:ext cx="185039" cy="93264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" rtlCol="0" anchor="ctr" anchorCtr="0"/>
          <a:lstStyle/>
          <a:p>
            <a:pPr algn="ctr"/>
            <a:r>
              <a:rPr lang="en-US" sz="800" dirty="0" smtClean="0">
                <a:solidFill>
                  <a:srgbClr val="0070C0"/>
                </a:solidFill>
              </a:rPr>
              <a:t>▴</a:t>
            </a:r>
            <a:endParaRPr lang="en-US" sz="800" dirty="0">
              <a:solidFill>
                <a:srgbClr val="0070C0"/>
              </a:solidFill>
            </a:endParaRPr>
          </a:p>
        </p:txBody>
      </p:sp>
      <p:sp>
        <p:nvSpPr>
          <p:cNvPr id="81" name="Rounded Rectangle 80"/>
          <p:cNvSpPr>
            <a:spLocks noChangeAspect="1"/>
          </p:cNvSpPr>
          <p:nvPr/>
        </p:nvSpPr>
        <p:spPr>
          <a:xfrm>
            <a:off x="5063150" y="5305977"/>
            <a:ext cx="185039" cy="93264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2" name="Straight Connector 81"/>
          <p:cNvCxnSpPr>
            <a:cxnSpLocks/>
          </p:cNvCxnSpPr>
          <p:nvPr/>
        </p:nvCxnSpPr>
        <p:spPr>
          <a:xfrm>
            <a:off x="5340709" y="5633744"/>
            <a:ext cx="9252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>
            <a:spLocks noChangeAspect="1"/>
          </p:cNvSpPr>
          <p:nvPr/>
        </p:nvSpPr>
        <p:spPr>
          <a:xfrm>
            <a:off x="5248190" y="5587113"/>
            <a:ext cx="185039" cy="93264"/>
          </a:xfrm>
          <a:prstGeom prst="roundRect">
            <a:avLst/>
          </a:prstGeom>
          <a:solidFill>
            <a:srgbClr val="FFFFFF"/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Connector 83"/>
          <p:cNvCxnSpPr>
            <a:cxnSpLocks/>
          </p:cNvCxnSpPr>
          <p:nvPr/>
        </p:nvCxnSpPr>
        <p:spPr>
          <a:xfrm rot="5400000">
            <a:off x="5247749" y="5362379"/>
            <a:ext cx="0" cy="360000"/>
          </a:xfrm>
          <a:prstGeom prst="line">
            <a:avLst/>
          </a:prstGeom>
          <a:ln w="31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cxnSpLocks/>
          </p:cNvCxnSpPr>
          <p:nvPr/>
        </p:nvCxnSpPr>
        <p:spPr>
          <a:xfrm flipH="1">
            <a:off x="5112968" y="5398400"/>
            <a:ext cx="824" cy="144000"/>
          </a:xfrm>
          <a:prstGeom prst="straightConnector1">
            <a:avLst/>
          </a:prstGeom>
          <a:ln w="6985">
            <a:round/>
            <a:headEnd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5392255" y="5539163"/>
            <a:ext cx="746" cy="47150"/>
          </a:xfrm>
          <a:prstGeom prst="straightConnector1">
            <a:avLst/>
          </a:prstGeom>
          <a:ln w="6985">
            <a:round/>
            <a:headEnd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82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Symmetric</a:t>
            </a:r>
            <a:endParaRPr lang="en-US" dirty="0"/>
          </a:p>
        </p:txBody>
      </p:sp>
      <p:sp>
        <p:nvSpPr>
          <p:cNvPr id="3" name="Oval 2"/>
          <p:cNvSpPr>
            <a:spLocks/>
          </p:cNvSpPr>
          <p:nvPr/>
        </p:nvSpPr>
        <p:spPr>
          <a:xfrm>
            <a:off x="1199139" y="2218885"/>
            <a:ext cx="176903" cy="370800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217" h="338943">
                <a:moveTo>
                  <a:pt x="19740" y="132297"/>
                </a:moveTo>
                <a:cubicBezTo>
                  <a:pt x="55328" y="41001"/>
                  <a:pt x="126876" y="-16365"/>
                  <a:pt x="179546" y="4166"/>
                </a:cubicBezTo>
                <a:cubicBezTo>
                  <a:pt x="232217" y="24698"/>
                  <a:pt x="246065" y="115351"/>
                  <a:pt x="210477" y="206647"/>
                </a:cubicBezTo>
                <a:cubicBezTo>
                  <a:pt x="174889" y="297943"/>
                  <a:pt x="103341" y="355309"/>
                  <a:pt x="50671" y="334778"/>
                </a:cubicBezTo>
                <a:cubicBezTo>
                  <a:pt x="-2000" y="314246"/>
                  <a:pt x="-15847" y="223593"/>
                  <a:pt x="19740" y="13229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2"/>
          <p:cNvSpPr>
            <a:spLocks/>
          </p:cNvSpPr>
          <p:nvPr/>
        </p:nvSpPr>
        <p:spPr>
          <a:xfrm flipH="1">
            <a:off x="1008842" y="2218885"/>
            <a:ext cx="176903" cy="370800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217" h="338943">
                <a:moveTo>
                  <a:pt x="19740" y="132297"/>
                </a:moveTo>
                <a:cubicBezTo>
                  <a:pt x="55328" y="41001"/>
                  <a:pt x="126876" y="-16365"/>
                  <a:pt x="179546" y="4166"/>
                </a:cubicBezTo>
                <a:cubicBezTo>
                  <a:pt x="232217" y="24698"/>
                  <a:pt x="246065" y="115351"/>
                  <a:pt x="210477" y="206647"/>
                </a:cubicBezTo>
                <a:cubicBezTo>
                  <a:pt x="174889" y="297943"/>
                  <a:pt x="103341" y="355309"/>
                  <a:pt x="50671" y="334778"/>
                </a:cubicBezTo>
                <a:cubicBezTo>
                  <a:pt x="-2000" y="314246"/>
                  <a:pt x="-15847" y="223593"/>
                  <a:pt x="19740" y="13229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1243914" y="2329222"/>
            <a:ext cx="45275" cy="14619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950" dirty="0">
                <a:solidFill>
                  <a:srgbClr val="0070C0"/>
                </a:solidFill>
              </a:rPr>
              <a:t>▴</a:t>
            </a:r>
            <a:endParaRPr lang="en-US" sz="950" dirty="0"/>
          </a:p>
        </p:txBody>
      </p:sp>
      <p:sp>
        <p:nvSpPr>
          <p:cNvPr id="4" name="TextBox 3"/>
          <p:cNvSpPr txBox="1"/>
          <p:nvPr/>
        </p:nvSpPr>
        <p:spPr>
          <a:xfrm>
            <a:off x="668740" y="3002507"/>
            <a:ext cx="154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Symmetric left</a:t>
            </a:r>
          </a:p>
        </p:txBody>
      </p:sp>
      <p:sp>
        <p:nvSpPr>
          <p:cNvPr id="8" name="Oval 2"/>
          <p:cNvSpPr>
            <a:spLocks/>
          </p:cNvSpPr>
          <p:nvPr/>
        </p:nvSpPr>
        <p:spPr>
          <a:xfrm>
            <a:off x="1187765" y="4773295"/>
            <a:ext cx="176903" cy="370800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217" h="338943">
                <a:moveTo>
                  <a:pt x="19740" y="132297"/>
                </a:moveTo>
                <a:cubicBezTo>
                  <a:pt x="55328" y="41001"/>
                  <a:pt x="126876" y="-16365"/>
                  <a:pt x="179546" y="4166"/>
                </a:cubicBezTo>
                <a:cubicBezTo>
                  <a:pt x="232217" y="24698"/>
                  <a:pt x="246065" y="115351"/>
                  <a:pt x="210477" y="206647"/>
                </a:cubicBezTo>
                <a:cubicBezTo>
                  <a:pt x="174889" y="297943"/>
                  <a:pt x="103341" y="355309"/>
                  <a:pt x="50671" y="334778"/>
                </a:cubicBezTo>
                <a:cubicBezTo>
                  <a:pt x="-2000" y="314246"/>
                  <a:pt x="-15847" y="223593"/>
                  <a:pt x="19740" y="13229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2"/>
          <p:cNvSpPr>
            <a:spLocks/>
          </p:cNvSpPr>
          <p:nvPr/>
        </p:nvSpPr>
        <p:spPr>
          <a:xfrm flipH="1">
            <a:off x="1378468" y="4773295"/>
            <a:ext cx="176903" cy="370800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217" h="338943">
                <a:moveTo>
                  <a:pt x="19740" y="132297"/>
                </a:moveTo>
                <a:cubicBezTo>
                  <a:pt x="55328" y="41001"/>
                  <a:pt x="126876" y="-16365"/>
                  <a:pt x="179546" y="4166"/>
                </a:cubicBezTo>
                <a:cubicBezTo>
                  <a:pt x="232217" y="24698"/>
                  <a:pt x="246065" y="115351"/>
                  <a:pt x="210477" y="206647"/>
                </a:cubicBezTo>
                <a:cubicBezTo>
                  <a:pt x="174889" y="297943"/>
                  <a:pt x="103341" y="355309"/>
                  <a:pt x="50671" y="334778"/>
                </a:cubicBezTo>
                <a:cubicBezTo>
                  <a:pt x="-2000" y="314246"/>
                  <a:pt x="-15847" y="223593"/>
                  <a:pt x="19740" y="13229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1246829" y="4883632"/>
            <a:ext cx="45275" cy="14619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950" dirty="0">
                <a:solidFill>
                  <a:srgbClr val="0070C0"/>
                </a:solidFill>
              </a:rPr>
              <a:t>▴</a:t>
            </a:r>
            <a:endParaRPr lang="en-US" sz="950" dirty="0"/>
          </a:p>
        </p:txBody>
      </p:sp>
      <p:sp>
        <p:nvSpPr>
          <p:cNvPr id="11" name="TextBox 10"/>
          <p:cNvSpPr txBox="1"/>
          <p:nvPr/>
        </p:nvSpPr>
        <p:spPr>
          <a:xfrm>
            <a:off x="601471" y="5313907"/>
            <a:ext cx="167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Symmetric right</a:t>
            </a:r>
          </a:p>
        </p:txBody>
      </p:sp>
      <p:sp>
        <p:nvSpPr>
          <p:cNvPr id="12" name="Oval 2"/>
          <p:cNvSpPr>
            <a:spLocks/>
          </p:cNvSpPr>
          <p:nvPr/>
        </p:nvSpPr>
        <p:spPr>
          <a:xfrm>
            <a:off x="4324079" y="2381541"/>
            <a:ext cx="370800" cy="180406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  <a:gd name="connsiteX0" fmla="*/ 87141 w 230217"/>
              <a:gd name="connsiteY0" fmla="*/ 95521 h 339042"/>
              <a:gd name="connsiteX1" fmla="*/ 179546 w 230217"/>
              <a:gd name="connsiteY1" fmla="*/ 4265 h 339042"/>
              <a:gd name="connsiteX2" fmla="*/ 210477 w 230217"/>
              <a:gd name="connsiteY2" fmla="*/ 206746 h 339042"/>
              <a:gd name="connsiteX3" fmla="*/ 50671 w 230217"/>
              <a:gd name="connsiteY3" fmla="*/ 334877 h 339042"/>
              <a:gd name="connsiteX4" fmla="*/ 19740 w 230217"/>
              <a:gd name="connsiteY4" fmla="*/ 132396 h 339042"/>
              <a:gd name="connsiteX0" fmla="*/ 87141 w 230217"/>
              <a:gd name="connsiteY0" fmla="*/ 95089 h 338610"/>
              <a:gd name="connsiteX1" fmla="*/ 179546 w 230217"/>
              <a:gd name="connsiteY1" fmla="*/ 3833 h 338610"/>
              <a:gd name="connsiteX2" fmla="*/ 210477 w 230217"/>
              <a:gd name="connsiteY2" fmla="*/ 206314 h 338610"/>
              <a:gd name="connsiteX3" fmla="*/ 50671 w 230217"/>
              <a:gd name="connsiteY3" fmla="*/ 334445 h 338610"/>
              <a:gd name="connsiteX4" fmla="*/ 19740 w 230217"/>
              <a:gd name="connsiteY4" fmla="*/ 131964 h 338610"/>
              <a:gd name="connsiteX0" fmla="*/ 87141 w 241635"/>
              <a:gd name="connsiteY0" fmla="*/ 91256 h 334777"/>
              <a:gd name="connsiteX1" fmla="*/ 179546 w 241635"/>
              <a:gd name="connsiteY1" fmla="*/ 0 h 334777"/>
              <a:gd name="connsiteX2" fmla="*/ 210477 w 241635"/>
              <a:gd name="connsiteY2" fmla="*/ 202481 h 334777"/>
              <a:gd name="connsiteX3" fmla="*/ 50671 w 241635"/>
              <a:gd name="connsiteY3" fmla="*/ 330612 h 334777"/>
              <a:gd name="connsiteX4" fmla="*/ 19740 w 241635"/>
              <a:gd name="connsiteY4" fmla="*/ 128131 h 334777"/>
              <a:gd name="connsiteX0" fmla="*/ 87141 w 329396"/>
              <a:gd name="connsiteY0" fmla="*/ 36419 h 279940"/>
              <a:gd name="connsiteX1" fmla="*/ 329396 w 329396"/>
              <a:gd name="connsiteY1" fmla="*/ 28494 h 279940"/>
              <a:gd name="connsiteX2" fmla="*/ 210477 w 329396"/>
              <a:gd name="connsiteY2" fmla="*/ 147644 h 279940"/>
              <a:gd name="connsiteX3" fmla="*/ 50671 w 329396"/>
              <a:gd name="connsiteY3" fmla="*/ 275775 h 279940"/>
              <a:gd name="connsiteX4" fmla="*/ 19740 w 329396"/>
              <a:gd name="connsiteY4" fmla="*/ 73294 h 279940"/>
              <a:gd name="connsiteX0" fmla="*/ 87141 w 331021"/>
              <a:gd name="connsiteY0" fmla="*/ 36419 h 279940"/>
              <a:gd name="connsiteX1" fmla="*/ 329396 w 331021"/>
              <a:gd name="connsiteY1" fmla="*/ 28494 h 279940"/>
              <a:gd name="connsiteX2" fmla="*/ 210477 w 331021"/>
              <a:gd name="connsiteY2" fmla="*/ 147644 h 279940"/>
              <a:gd name="connsiteX3" fmla="*/ 50671 w 331021"/>
              <a:gd name="connsiteY3" fmla="*/ 275775 h 279940"/>
              <a:gd name="connsiteX4" fmla="*/ 19740 w 331021"/>
              <a:gd name="connsiteY4" fmla="*/ 73294 h 279940"/>
              <a:gd name="connsiteX0" fmla="*/ 87141 w 331273"/>
              <a:gd name="connsiteY0" fmla="*/ 36419 h 279940"/>
              <a:gd name="connsiteX1" fmla="*/ 329396 w 331273"/>
              <a:gd name="connsiteY1" fmla="*/ 28494 h 279940"/>
              <a:gd name="connsiteX2" fmla="*/ 210477 w 331273"/>
              <a:gd name="connsiteY2" fmla="*/ 147644 h 279940"/>
              <a:gd name="connsiteX3" fmla="*/ 50671 w 331273"/>
              <a:gd name="connsiteY3" fmla="*/ 275775 h 279940"/>
              <a:gd name="connsiteX4" fmla="*/ 19740 w 331273"/>
              <a:gd name="connsiteY4" fmla="*/ 73294 h 279940"/>
              <a:gd name="connsiteX0" fmla="*/ 87141 w 331237"/>
              <a:gd name="connsiteY0" fmla="*/ 36419 h 280040"/>
              <a:gd name="connsiteX1" fmla="*/ 329396 w 331237"/>
              <a:gd name="connsiteY1" fmla="*/ 28494 h 280040"/>
              <a:gd name="connsiteX2" fmla="*/ 143073 w 331237"/>
              <a:gd name="connsiteY2" fmla="*/ 184517 h 280040"/>
              <a:gd name="connsiteX3" fmla="*/ 50671 w 331237"/>
              <a:gd name="connsiteY3" fmla="*/ 275775 h 280040"/>
              <a:gd name="connsiteX4" fmla="*/ 19740 w 331237"/>
              <a:gd name="connsiteY4" fmla="*/ 73294 h 280040"/>
              <a:gd name="connsiteX0" fmla="*/ 87141 w 331236"/>
              <a:gd name="connsiteY0" fmla="*/ 36419 h 279607"/>
              <a:gd name="connsiteX1" fmla="*/ 329396 w 331236"/>
              <a:gd name="connsiteY1" fmla="*/ 28494 h 279607"/>
              <a:gd name="connsiteX2" fmla="*/ 143073 w 331236"/>
              <a:gd name="connsiteY2" fmla="*/ 184517 h 279607"/>
              <a:gd name="connsiteX3" fmla="*/ 50671 w 331236"/>
              <a:gd name="connsiteY3" fmla="*/ 275775 h 279607"/>
              <a:gd name="connsiteX4" fmla="*/ 19740 w 331236"/>
              <a:gd name="connsiteY4" fmla="*/ 73294 h 279607"/>
              <a:gd name="connsiteX0" fmla="*/ 98561 w 342656"/>
              <a:gd name="connsiteY0" fmla="*/ 36419 h 275775"/>
              <a:gd name="connsiteX1" fmla="*/ 340816 w 342656"/>
              <a:gd name="connsiteY1" fmla="*/ 28494 h 275775"/>
              <a:gd name="connsiteX2" fmla="*/ 154493 w 342656"/>
              <a:gd name="connsiteY2" fmla="*/ 184517 h 275775"/>
              <a:gd name="connsiteX3" fmla="*/ 62091 w 342656"/>
              <a:gd name="connsiteY3" fmla="*/ 275775 h 275775"/>
              <a:gd name="connsiteX4" fmla="*/ 31160 w 342656"/>
              <a:gd name="connsiteY4" fmla="*/ 73294 h 275775"/>
              <a:gd name="connsiteX0" fmla="*/ 186322 w 430417"/>
              <a:gd name="connsiteY0" fmla="*/ 36419 h 220934"/>
              <a:gd name="connsiteX1" fmla="*/ 428577 w 430417"/>
              <a:gd name="connsiteY1" fmla="*/ 28494 h 220934"/>
              <a:gd name="connsiteX2" fmla="*/ 242254 w 430417"/>
              <a:gd name="connsiteY2" fmla="*/ 184517 h 220934"/>
              <a:gd name="connsiteX3" fmla="*/ 0 w 430417"/>
              <a:gd name="connsiteY3" fmla="*/ 192440 h 220934"/>
              <a:gd name="connsiteX4" fmla="*/ 118921 w 430417"/>
              <a:gd name="connsiteY4" fmla="*/ 73294 h 220934"/>
              <a:gd name="connsiteX0" fmla="*/ 187947 w 432042"/>
              <a:gd name="connsiteY0" fmla="*/ 36419 h 220934"/>
              <a:gd name="connsiteX1" fmla="*/ 430202 w 432042"/>
              <a:gd name="connsiteY1" fmla="*/ 28494 h 220934"/>
              <a:gd name="connsiteX2" fmla="*/ 243879 w 432042"/>
              <a:gd name="connsiteY2" fmla="*/ 184517 h 220934"/>
              <a:gd name="connsiteX3" fmla="*/ 1625 w 432042"/>
              <a:gd name="connsiteY3" fmla="*/ 192440 h 220934"/>
              <a:gd name="connsiteX4" fmla="*/ 120546 w 432042"/>
              <a:gd name="connsiteY4" fmla="*/ 73294 h 220934"/>
              <a:gd name="connsiteX0" fmla="*/ 188199 w 432294"/>
              <a:gd name="connsiteY0" fmla="*/ 36419 h 220934"/>
              <a:gd name="connsiteX1" fmla="*/ 430454 w 432294"/>
              <a:gd name="connsiteY1" fmla="*/ 28494 h 220934"/>
              <a:gd name="connsiteX2" fmla="*/ 244131 w 432294"/>
              <a:gd name="connsiteY2" fmla="*/ 184517 h 220934"/>
              <a:gd name="connsiteX3" fmla="*/ 1877 w 432294"/>
              <a:gd name="connsiteY3" fmla="*/ 192440 h 220934"/>
              <a:gd name="connsiteX4" fmla="*/ 120798 w 432294"/>
              <a:gd name="connsiteY4" fmla="*/ 73294 h 220934"/>
              <a:gd name="connsiteX0" fmla="*/ 188164 w 432259"/>
              <a:gd name="connsiteY0" fmla="*/ 36419 h 220934"/>
              <a:gd name="connsiteX1" fmla="*/ 430419 w 432259"/>
              <a:gd name="connsiteY1" fmla="*/ 28494 h 220934"/>
              <a:gd name="connsiteX2" fmla="*/ 244096 w 432259"/>
              <a:gd name="connsiteY2" fmla="*/ 184517 h 220934"/>
              <a:gd name="connsiteX3" fmla="*/ 1842 w 432259"/>
              <a:gd name="connsiteY3" fmla="*/ 192440 h 220934"/>
              <a:gd name="connsiteX4" fmla="*/ 188166 w 432259"/>
              <a:gd name="connsiteY4" fmla="*/ 36418 h 220934"/>
              <a:gd name="connsiteX0" fmla="*/ 215738 w 432259"/>
              <a:gd name="connsiteY0" fmla="*/ 34124 h 221199"/>
              <a:gd name="connsiteX1" fmla="*/ 430419 w 432259"/>
              <a:gd name="connsiteY1" fmla="*/ 28759 h 221199"/>
              <a:gd name="connsiteX2" fmla="*/ 244096 w 432259"/>
              <a:gd name="connsiteY2" fmla="*/ 184782 h 221199"/>
              <a:gd name="connsiteX3" fmla="*/ 1842 w 432259"/>
              <a:gd name="connsiteY3" fmla="*/ 192705 h 221199"/>
              <a:gd name="connsiteX4" fmla="*/ 188166 w 432259"/>
              <a:gd name="connsiteY4" fmla="*/ 36683 h 221199"/>
              <a:gd name="connsiteX0" fmla="*/ 215738 w 432259"/>
              <a:gd name="connsiteY0" fmla="*/ 27704 h 214779"/>
              <a:gd name="connsiteX1" fmla="*/ 430419 w 432259"/>
              <a:gd name="connsiteY1" fmla="*/ 22339 h 214779"/>
              <a:gd name="connsiteX2" fmla="*/ 244096 w 432259"/>
              <a:gd name="connsiteY2" fmla="*/ 178362 h 214779"/>
              <a:gd name="connsiteX3" fmla="*/ 1842 w 432259"/>
              <a:gd name="connsiteY3" fmla="*/ 186285 h 214779"/>
              <a:gd name="connsiteX4" fmla="*/ 188166 w 432259"/>
              <a:gd name="connsiteY4" fmla="*/ 30263 h 214779"/>
              <a:gd name="connsiteX0" fmla="*/ 215738 w 433402"/>
              <a:gd name="connsiteY0" fmla="*/ 12187 h 199262"/>
              <a:gd name="connsiteX1" fmla="*/ 430419 w 433402"/>
              <a:gd name="connsiteY1" fmla="*/ 6822 h 199262"/>
              <a:gd name="connsiteX2" fmla="*/ 244096 w 433402"/>
              <a:gd name="connsiteY2" fmla="*/ 162845 h 199262"/>
              <a:gd name="connsiteX3" fmla="*/ 1842 w 433402"/>
              <a:gd name="connsiteY3" fmla="*/ 170768 h 199262"/>
              <a:gd name="connsiteX4" fmla="*/ 188166 w 433402"/>
              <a:gd name="connsiteY4" fmla="*/ 14746 h 199262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753"/>
              <a:gd name="connsiteX1" fmla="*/ 452969 w 452969"/>
              <a:gd name="connsiteY1" fmla="*/ 45783 h 197753"/>
              <a:gd name="connsiteX2" fmla="*/ 216521 w 452969"/>
              <a:gd name="connsiteY2" fmla="*/ 163630 h 197753"/>
              <a:gd name="connsiteX3" fmla="*/ 1842 w 452969"/>
              <a:gd name="connsiteY3" fmla="*/ 168993 h 197753"/>
              <a:gd name="connsiteX4" fmla="*/ 188166 w 452969"/>
              <a:gd name="connsiteY4" fmla="*/ 12971 h 197753"/>
              <a:gd name="connsiteX0" fmla="*/ 215738 w 452969"/>
              <a:gd name="connsiteY0" fmla="*/ 10412 h 191332"/>
              <a:gd name="connsiteX1" fmla="*/ 452969 w 452969"/>
              <a:gd name="connsiteY1" fmla="*/ 45783 h 191332"/>
              <a:gd name="connsiteX2" fmla="*/ 216521 w 452969"/>
              <a:gd name="connsiteY2" fmla="*/ 163630 h 191332"/>
              <a:gd name="connsiteX3" fmla="*/ 1842 w 452969"/>
              <a:gd name="connsiteY3" fmla="*/ 168993 h 191332"/>
              <a:gd name="connsiteX4" fmla="*/ 188166 w 452969"/>
              <a:gd name="connsiteY4" fmla="*/ 12971 h 191332"/>
              <a:gd name="connsiteX0" fmla="*/ 216878 w 454109"/>
              <a:gd name="connsiteY0" fmla="*/ 10412 h 175814"/>
              <a:gd name="connsiteX1" fmla="*/ 454109 w 454109"/>
              <a:gd name="connsiteY1" fmla="*/ 45783 h 175814"/>
              <a:gd name="connsiteX2" fmla="*/ 217661 w 454109"/>
              <a:gd name="connsiteY2" fmla="*/ 163630 h 175814"/>
              <a:gd name="connsiteX3" fmla="*/ 2982 w 454109"/>
              <a:gd name="connsiteY3" fmla="*/ 168993 h 175814"/>
              <a:gd name="connsiteX4" fmla="*/ 189306 w 454109"/>
              <a:gd name="connsiteY4" fmla="*/ 12971 h 175814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36451 w 473678"/>
              <a:gd name="connsiteY4" fmla="*/ 10411 h 174039"/>
              <a:gd name="connsiteX0" fmla="*/ 252120 w 473678"/>
              <a:gd name="connsiteY0" fmla="*/ 10922 h 173794"/>
              <a:gd name="connsiteX1" fmla="*/ 473678 w 473678"/>
              <a:gd name="connsiteY1" fmla="*/ 45538 h 173794"/>
              <a:gd name="connsiteX2" fmla="*/ 237230 w 473678"/>
              <a:gd name="connsiteY2" fmla="*/ 163385 h 173794"/>
              <a:gd name="connsiteX3" fmla="*/ 0 w 473678"/>
              <a:gd name="connsiteY3" fmla="*/ 128012 h 173794"/>
              <a:gd name="connsiteX4" fmla="*/ 236451 w 473678"/>
              <a:gd name="connsiteY4" fmla="*/ 10166 h 173794"/>
              <a:gd name="connsiteX0" fmla="*/ 252120 w 473678"/>
              <a:gd name="connsiteY0" fmla="*/ 4639 h 167511"/>
              <a:gd name="connsiteX1" fmla="*/ 473678 w 473678"/>
              <a:gd name="connsiteY1" fmla="*/ 39255 h 167511"/>
              <a:gd name="connsiteX2" fmla="*/ 237230 w 473678"/>
              <a:gd name="connsiteY2" fmla="*/ 157102 h 167511"/>
              <a:gd name="connsiteX3" fmla="*/ 0 w 473678"/>
              <a:gd name="connsiteY3" fmla="*/ 121729 h 167511"/>
              <a:gd name="connsiteX4" fmla="*/ 236451 w 473678"/>
              <a:gd name="connsiteY4" fmla="*/ 3883 h 167511"/>
              <a:gd name="connsiteX0" fmla="*/ 252120 w 475039"/>
              <a:gd name="connsiteY0" fmla="*/ 1946 h 164818"/>
              <a:gd name="connsiteX1" fmla="*/ 473678 w 475039"/>
              <a:gd name="connsiteY1" fmla="*/ 36562 h 164818"/>
              <a:gd name="connsiteX2" fmla="*/ 237230 w 475039"/>
              <a:gd name="connsiteY2" fmla="*/ 154409 h 164818"/>
              <a:gd name="connsiteX3" fmla="*/ 0 w 475039"/>
              <a:gd name="connsiteY3" fmla="*/ 119036 h 164818"/>
              <a:gd name="connsiteX4" fmla="*/ 236451 w 475039"/>
              <a:gd name="connsiteY4" fmla="*/ 1190 h 164818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507"/>
              <a:gd name="connsiteX1" fmla="*/ 479655 w 480143"/>
              <a:gd name="connsiteY1" fmla="*/ 60824 h 164507"/>
              <a:gd name="connsiteX2" fmla="*/ 221556 w 480143"/>
              <a:gd name="connsiteY2" fmla="*/ 153587 h 164507"/>
              <a:gd name="connsiteX3" fmla="*/ 0 w 480143"/>
              <a:gd name="connsiteY3" fmla="*/ 118970 h 164507"/>
              <a:gd name="connsiteX4" fmla="*/ 236451 w 480143"/>
              <a:gd name="connsiteY4" fmla="*/ 1124 h 164507"/>
              <a:gd name="connsiteX0" fmla="*/ 252120 w 480143"/>
              <a:gd name="connsiteY0" fmla="*/ 1880 h 158224"/>
              <a:gd name="connsiteX1" fmla="*/ 479655 w 480143"/>
              <a:gd name="connsiteY1" fmla="*/ 60824 h 158224"/>
              <a:gd name="connsiteX2" fmla="*/ 221556 w 480143"/>
              <a:gd name="connsiteY2" fmla="*/ 153587 h 158224"/>
              <a:gd name="connsiteX3" fmla="*/ 0 w 480143"/>
              <a:gd name="connsiteY3" fmla="*/ 118970 h 158224"/>
              <a:gd name="connsiteX4" fmla="*/ 236451 w 480143"/>
              <a:gd name="connsiteY4" fmla="*/ 1124 h 158224"/>
              <a:gd name="connsiteX0" fmla="*/ 253481 w 481504"/>
              <a:gd name="connsiteY0" fmla="*/ 1880 h 155531"/>
              <a:gd name="connsiteX1" fmla="*/ 481016 w 481504"/>
              <a:gd name="connsiteY1" fmla="*/ 60824 h 155531"/>
              <a:gd name="connsiteX2" fmla="*/ 222917 w 481504"/>
              <a:gd name="connsiteY2" fmla="*/ 153587 h 155531"/>
              <a:gd name="connsiteX3" fmla="*/ 1361 w 481504"/>
              <a:gd name="connsiteY3" fmla="*/ 118970 h 155531"/>
              <a:gd name="connsiteX4" fmla="*/ 237812 w 481504"/>
              <a:gd name="connsiteY4" fmla="*/ 1124 h 155531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58589 w 486608"/>
              <a:gd name="connsiteY4" fmla="*/ 1879 h 155465"/>
              <a:gd name="connsiteX0" fmla="*/ 243234 w 486608"/>
              <a:gd name="connsiteY0" fmla="*/ 1618 h 155959"/>
              <a:gd name="connsiteX1" fmla="*/ 486120 w 486608"/>
              <a:gd name="connsiteY1" fmla="*/ 61318 h 155959"/>
              <a:gd name="connsiteX2" fmla="*/ 228021 w 486608"/>
              <a:gd name="connsiteY2" fmla="*/ 154081 h 155959"/>
              <a:gd name="connsiteX3" fmla="*/ 488 w 486608"/>
              <a:gd name="connsiteY3" fmla="*/ 95135 h 155959"/>
              <a:gd name="connsiteX4" fmla="*/ 258589 w 486608"/>
              <a:gd name="connsiteY4" fmla="*/ 2373 h 155959"/>
              <a:gd name="connsiteX0" fmla="*/ 243234 w 486538"/>
              <a:gd name="connsiteY0" fmla="*/ 6455 h 160796"/>
              <a:gd name="connsiteX1" fmla="*/ 486120 w 486538"/>
              <a:gd name="connsiteY1" fmla="*/ 66155 h 160796"/>
              <a:gd name="connsiteX2" fmla="*/ 228021 w 486538"/>
              <a:gd name="connsiteY2" fmla="*/ 158918 h 160796"/>
              <a:gd name="connsiteX3" fmla="*/ 488 w 486538"/>
              <a:gd name="connsiteY3" fmla="*/ 99972 h 160796"/>
              <a:gd name="connsiteX4" fmla="*/ 258589 w 486538"/>
              <a:gd name="connsiteY4" fmla="*/ 7210 h 160796"/>
              <a:gd name="connsiteX0" fmla="*/ 243234 w 486120"/>
              <a:gd name="connsiteY0" fmla="*/ 9581 h 163922"/>
              <a:gd name="connsiteX1" fmla="*/ 486120 w 486120"/>
              <a:gd name="connsiteY1" fmla="*/ 69281 h 163922"/>
              <a:gd name="connsiteX2" fmla="*/ 228021 w 486120"/>
              <a:gd name="connsiteY2" fmla="*/ 162044 h 163922"/>
              <a:gd name="connsiteX3" fmla="*/ 488 w 486120"/>
              <a:gd name="connsiteY3" fmla="*/ 103098 h 163922"/>
              <a:gd name="connsiteX4" fmla="*/ 258589 w 486120"/>
              <a:gd name="connsiteY4" fmla="*/ 10336 h 163922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5014"/>
              <a:gd name="connsiteX1" fmla="*/ 480315 w 480315"/>
              <a:gd name="connsiteY1" fmla="*/ 46043 h 165014"/>
              <a:gd name="connsiteX2" fmla="*/ 243374 w 480315"/>
              <a:gd name="connsiteY2" fmla="*/ 163397 h 165014"/>
              <a:gd name="connsiteX3" fmla="*/ 488 w 480315"/>
              <a:gd name="connsiteY3" fmla="*/ 103696 h 165014"/>
              <a:gd name="connsiteX4" fmla="*/ 258589 w 480315"/>
              <a:gd name="connsiteY4" fmla="*/ 10934 h 165014"/>
              <a:gd name="connsiteX0" fmla="*/ 243165 w 480246"/>
              <a:gd name="connsiteY0" fmla="*/ 10179 h 169851"/>
              <a:gd name="connsiteX1" fmla="*/ 480246 w 480246"/>
              <a:gd name="connsiteY1" fmla="*/ 46043 h 169851"/>
              <a:gd name="connsiteX2" fmla="*/ 243305 w 480246"/>
              <a:gd name="connsiteY2" fmla="*/ 163397 h 169851"/>
              <a:gd name="connsiteX3" fmla="*/ 419 w 480246"/>
              <a:gd name="connsiteY3" fmla="*/ 103696 h 169851"/>
              <a:gd name="connsiteX4" fmla="*/ 258520 w 480246"/>
              <a:gd name="connsiteY4" fmla="*/ 10934 h 169851"/>
              <a:gd name="connsiteX0" fmla="*/ 242746 w 479827"/>
              <a:gd name="connsiteY0" fmla="*/ 10179 h 172977"/>
              <a:gd name="connsiteX1" fmla="*/ 479827 w 479827"/>
              <a:gd name="connsiteY1" fmla="*/ 46043 h 172977"/>
              <a:gd name="connsiteX2" fmla="*/ 242886 w 479827"/>
              <a:gd name="connsiteY2" fmla="*/ 163397 h 172977"/>
              <a:gd name="connsiteX3" fmla="*/ 0 w 479827"/>
              <a:gd name="connsiteY3" fmla="*/ 103696 h 172977"/>
              <a:gd name="connsiteX4" fmla="*/ 258101 w 479827"/>
              <a:gd name="connsiteY4" fmla="*/ 10934 h 172977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36945 w 474022"/>
              <a:gd name="connsiteY4" fmla="*/ 10178 h 173576"/>
              <a:gd name="connsiteX0" fmla="*/ 231601 w 474022"/>
              <a:gd name="connsiteY0" fmla="*/ 10248 h 173544"/>
              <a:gd name="connsiteX1" fmla="*/ 474022 w 474022"/>
              <a:gd name="connsiteY1" fmla="*/ 46011 h 173544"/>
              <a:gd name="connsiteX2" fmla="*/ 237081 w 474022"/>
              <a:gd name="connsiteY2" fmla="*/ 163365 h 173544"/>
              <a:gd name="connsiteX3" fmla="*/ 0 w 474022"/>
              <a:gd name="connsiteY3" fmla="*/ 127500 h 173544"/>
              <a:gd name="connsiteX4" fmla="*/ 236945 w 474022"/>
              <a:gd name="connsiteY4" fmla="*/ 10146 h 173544"/>
              <a:gd name="connsiteX0" fmla="*/ 231601 w 474022"/>
              <a:gd name="connsiteY0" fmla="*/ 12322 h 175618"/>
              <a:gd name="connsiteX1" fmla="*/ 474022 w 474022"/>
              <a:gd name="connsiteY1" fmla="*/ 48085 h 175618"/>
              <a:gd name="connsiteX2" fmla="*/ 237081 w 474022"/>
              <a:gd name="connsiteY2" fmla="*/ 165439 h 175618"/>
              <a:gd name="connsiteX3" fmla="*/ 0 w 474022"/>
              <a:gd name="connsiteY3" fmla="*/ 129574 h 175618"/>
              <a:gd name="connsiteX4" fmla="*/ 236945 w 474022"/>
              <a:gd name="connsiteY4" fmla="*/ 12220 h 175618"/>
              <a:gd name="connsiteX0" fmla="*/ 231601 w 474022"/>
              <a:gd name="connsiteY0" fmla="*/ 14197 h 177493"/>
              <a:gd name="connsiteX1" fmla="*/ 474022 w 474022"/>
              <a:gd name="connsiteY1" fmla="*/ 49960 h 177493"/>
              <a:gd name="connsiteX2" fmla="*/ 237081 w 474022"/>
              <a:gd name="connsiteY2" fmla="*/ 167314 h 177493"/>
              <a:gd name="connsiteX3" fmla="*/ 0 w 474022"/>
              <a:gd name="connsiteY3" fmla="*/ 131449 h 177493"/>
              <a:gd name="connsiteX4" fmla="*/ 236945 w 474022"/>
              <a:gd name="connsiteY4" fmla="*/ 14095 h 177493"/>
              <a:gd name="connsiteX0" fmla="*/ 231601 w 470946"/>
              <a:gd name="connsiteY0" fmla="*/ 14582 h 177878"/>
              <a:gd name="connsiteX1" fmla="*/ 470877 w 470946"/>
              <a:gd name="connsiteY1" fmla="*/ 41677 h 177878"/>
              <a:gd name="connsiteX2" fmla="*/ 237081 w 470946"/>
              <a:gd name="connsiteY2" fmla="*/ 167699 h 177878"/>
              <a:gd name="connsiteX3" fmla="*/ 0 w 470946"/>
              <a:gd name="connsiteY3" fmla="*/ 131834 h 177878"/>
              <a:gd name="connsiteX4" fmla="*/ 236945 w 470946"/>
              <a:gd name="connsiteY4" fmla="*/ 14480 h 177878"/>
              <a:gd name="connsiteX0" fmla="*/ 231601 w 470938"/>
              <a:gd name="connsiteY0" fmla="*/ 14582 h 177878"/>
              <a:gd name="connsiteX1" fmla="*/ 470877 w 470938"/>
              <a:gd name="connsiteY1" fmla="*/ 41677 h 177878"/>
              <a:gd name="connsiteX2" fmla="*/ 237081 w 470938"/>
              <a:gd name="connsiteY2" fmla="*/ 167699 h 177878"/>
              <a:gd name="connsiteX3" fmla="*/ 0 w 470938"/>
              <a:gd name="connsiteY3" fmla="*/ 131834 h 177878"/>
              <a:gd name="connsiteX4" fmla="*/ 236945 w 470938"/>
              <a:gd name="connsiteY4" fmla="*/ 14480 h 177878"/>
              <a:gd name="connsiteX0" fmla="*/ 231601 w 470941"/>
              <a:gd name="connsiteY0" fmla="*/ 14582 h 177878"/>
              <a:gd name="connsiteX1" fmla="*/ 470877 w 470941"/>
              <a:gd name="connsiteY1" fmla="*/ 41677 h 177878"/>
              <a:gd name="connsiteX2" fmla="*/ 237081 w 470941"/>
              <a:gd name="connsiteY2" fmla="*/ 167699 h 177878"/>
              <a:gd name="connsiteX3" fmla="*/ 0 w 470941"/>
              <a:gd name="connsiteY3" fmla="*/ 131834 h 177878"/>
              <a:gd name="connsiteX4" fmla="*/ 236945 w 470941"/>
              <a:gd name="connsiteY4" fmla="*/ 14480 h 177878"/>
              <a:gd name="connsiteX0" fmla="*/ 231601 w 470940"/>
              <a:gd name="connsiteY0" fmla="*/ 14582 h 177844"/>
              <a:gd name="connsiteX1" fmla="*/ 470877 w 470940"/>
              <a:gd name="connsiteY1" fmla="*/ 41677 h 177844"/>
              <a:gd name="connsiteX2" fmla="*/ 242422 w 470940"/>
              <a:gd name="connsiteY2" fmla="*/ 167599 h 177844"/>
              <a:gd name="connsiteX3" fmla="*/ 0 w 470940"/>
              <a:gd name="connsiteY3" fmla="*/ 131834 h 177844"/>
              <a:gd name="connsiteX4" fmla="*/ 236945 w 470940"/>
              <a:gd name="connsiteY4" fmla="*/ 14480 h 177844"/>
              <a:gd name="connsiteX0" fmla="*/ 231601 w 470940"/>
              <a:gd name="connsiteY0" fmla="*/ 14582 h 179919"/>
              <a:gd name="connsiteX1" fmla="*/ 470877 w 470940"/>
              <a:gd name="connsiteY1" fmla="*/ 41677 h 179919"/>
              <a:gd name="connsiteX2" fmla="*/ 242422 w 470940"/>
              <a:gd name="connsiteY2" fmla="*/ 167599 h 179919"/>
              <a:gd name="connsiteX3" fmla="*/ 0 w 470940"/>
              <a:gd name="connsiteY3" fmla="*/ 131834 h 179919"/>
              <a:gd name="connsiteX4" fmla="*/ 236945 w 470940"/>
              <a:gd name="connsiteY4" fmla="*/ 14480 h 179919"/>
              <a:gd name="connsiteX0" fmla="*/ 231601 w 470940"/>
              <a:gd name="connsiteY0" fmla="*/ 14582 h 181795"/>
              <a:gd name="connsiteX1" fmla="*/ 470877 w 470940"/>
              <a:gd name="connsiteY1" fmla="*/ 41677 h 181795"/>
              <a:gd name="connsiteX2" fmla="*/ 242422 w 470940"/>
              <a:gd name="connsiteY2" fmla="*/ 167599 h 181795"/>
              <a:gd name="connsiteX3" fmla="*/ 0 w 470940"/>
              <a:gd name="connsiteY3" fmla="*/ 131834 h 181795"/>
              <a:gd name="connsiteX4" fmla="*/ 236945 w 470940"/>
              <a:gd name="connsiteY4" fmla="*/ 14480 h 181795"/>
              <a:gd name="connsiteX0" fmla="*/ 228526 w 467865"/>
              <a:gd name="connsiteY0" fmla="*/ 14582 h 182180"/>
              <a:gd name="connsiteX1" fmla="*/ 467802 w 467865"/>
              <a:gd name="connsiteY1" fmla="*/ 41677 h 182180"/>
              <a:gd name="connsiteX2" fmla="*/ 239347 w 467865"/>
              <a:gd name="connsiteY2" fmla="*/ 167599 h 182180"/>
              <a:gd name="connsiteX3" fmla="*/ 70 w 467865"/>
              <a:gd name="connsiteY3" fmla="*/ 140503 h 182180"/>
              <a:gd name="connsiteX4" fmla="*/ 233870 w 467865"/>
              <a:gd name="connsiteY4" fmla="*/ 14480 h 182180"/>
              <a:gd name="connsiteX0" fmla="*/ 228518 w 467857"/>
              <a:gd name="connsiteY0" fmla="*/ 14582 h 182180"/>
              <a:gd name="connsiteX1" fmla="*/ 467794 w 467857"/>
              <a:gd name="connsiteY1" fmla="*/ 41677 h 182180"/>
              <a:gd name="connsiteX2" fmla="*/ 239339 w 467857"/>
              <a:gd name="connsiteY2" fmla="*/ 167599 h 182180"/>
              <a:gd name="connsiteX3" fmla="*/ 62 w 467857"/>
              <a:gd name="connsiteY3" fmla="*/ 140503 h 182180"/>
              <a:gd name="connsiteX4" fmla="*/ 233862 w 467857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33863 w 467858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28523 w 467858"/>
              <a:gd name="connsiteY4" fmla="*/ 14580 h 182180"/>
              <a:gd name="connsiteX0" fmla="*/ 235878 w 467858"/>
              <a:gd name="connsiteY0" fmla="*/ 14517 h 182203"/>
              <a:gd name="connsiteX1" fmla="*/ 467795 w 467858"/>
              <a:gd name="connsiteY1" fmla="*/ 41700 h 182203"/>
              <a:gd name="connsiteX2" fmla="*/ 239340 w 467858"/>
              <a:gd name="connsiteY2" fmla="*/ 167622 h 182203"/>
              <a:gd name="connsiteX3" fmla="*/ 63 w 467858"/>
              <a:gd name="connsiteY3" fmla="*/ 140526 h 182203"/>
              <a:gd name="connsiteX4" fmla="*/ 228523 w 467858"/>
              <a:gd name="connsiteY4" fmla="*/ 14603 h 182203"/>
              <a:gd name="connsiteX0" fmla="*/ 235878 w 467858"/>
              <a:gd name="connsiteY0" fmla="*/ 11636 h 179322"/>
              <a:gd name="connsiteX1" fmla="*/ 467795 w 467858"/>
              <a:gd name="connsiteY1" fmla="*/ 38819 h 179322"/>
              <a:gd name="connsiteX2" fmla="*/ 239340 w 467858"/>
              <a:gd name="connsiteY2" fmla="*/ 164741 h 179322"/>
              <a:gd name="connsiteX3" fmla="*/ 63 w 467858"/>
              <a:gd name="connsiteY3" fmla="*/ 137645 h 179322"/>
              <a:gd name="connsiteX4" fmla="*/ 228523 w 467858"/>
              <a:gd name="connsiteY4" fmla="*/ 11722 h 179322"/>
              <a:gd name="connsiteX0" fmla="*/ 235878 w 467982"/>
              <a:gd name="connsiteY0" fmla="*/ 8982 h 176668"/>
              <a:gd name="connsiteX1" fmla="*/ 467795 w 467982"/>
              <a:gd name="connsiteY1" fmla="*/ 36165 h 176668"/>
              <a:gd name="connsiteX2" fmla="*/ 239340 w 467982"/>
              <a:gd name="connsiteY2" fmla="*/ 162087 h 176668"/>
              <a:gd name="connsiteX3" fmla="*/ 63 w 467982"/>
              <a:gd name="connsiteY3" fmla="*/ 134991 h 176668"/>
              <a:gd name="connsiteX4" fmla="*/ 228523 w 467982"/>
              <a:gd name="connsiteY4" fmla="*/ 9068 h 176668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92"/>
              <a:gd name="connsiteX1" fmla="*/ 471971 w 471979"/>
              <a:gd name="connsiteY1" fmla="*/ 47837 h 176392"/>
              <a:gd name="connsiteX2" fmla="*/ 231980 w 471979"/>
              <a:gd name="connsiteY2" fmla="*/ 161875 h 176392"/>
              <a:gd name="connsiteX3" fmla="*/ 63 w 471979"/>
              <a:gd name="connsiteY3" fmla="*/ 134692 h 176392"/>
              <a:gd name="connsiteX4" fmla="*/ 228523 w 471979"/>
              <a:gd name="connsiteY4" fmla="*/ 8769 h 176392"/>
              <a:gd name="connsiteX0" fmla="*/ 235878 w 471979"/>
              <a:gd name="connsiteY0" fmla="*/ 8683 h 173509"/>
              <a:gd name="connsiteX1" fmla="*/ 471971 w 471979"/>
              <a:gd name="connsiteY1" fmla="*/ 47837 h 173509"/>
              <a:gd name="connsiteX2" fmla="*/ 231980 w 471979"/>
              <a:gd name="connsiteY2" fmla="*/ 161875 h 173509"/>
              <a:gd name="connsiteX3" fmla="*/ 63 w 471979"/>
              <a:gd name="connsiteY3" fmla="*/ 134692 h 173509"/>
              <a:gd name="connsiteX4" fmla="*/ 228523 w 471979"/>
              <a:gd name="connsiteY4" fmla="*/ 8769 h 173509"/>
              <a:gd name="connsiteX0" fmla="*/ 236002 w 472103"/>
              <a:gd name="connsiteY0" fmla="*/ 8683 h 170856"/>
              <a:gd name="connsiteX1" fmla="*/ 472095 w 472103"/>
              <a:gd name="connsiteY1" fmla="*/ 47837 h 170856"/>
              <a:gd name="connsiteX2" fmla="*/ 232104 w 472103"/>
              <a:gd name="connsiteY2" fmla="*/ 161875 h 170856"/>
              <a:gd name="connsiteX3" fmla="*/ 187 w 472103"/>
              <a:gd name="connsiteY3" fmla="*/ 134692 h 170856"/>
              <a:gd name="connsiteX4" fmla="*/ 228647 w 472103"/>
              <a:gd name="connsiteY4" fmla="*/ 8769 h 1708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40003 w 476100"/>
              <a:gd name="connsiteY4" fmla="*/ 8682 h 17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100" h="170556">
                <a:moveTo>
                  <a:pt x="239999" y="8683"/>
                </a:moveTo>
                <a:cubicBezTo>
                  <a:pt x="371467" y="-11998"/>
                  <a:pt x="477169" y="5532"/>
                  <a:pt x="476092" y="47837"/>
                </a:cubicBezTo>
                <a:cubicBezTo>
                  <a:pt x="475015" y="90141"/>
                  <a:pt x="367569" y="141198"/>
                  <a:pt x="236101" y="161875"/>
                </a:cubicBezTo>
                <a:cubicBezTo>
                  <a:pt x="104636" y="182554"/>
                  <a:pt x="-1069" y="165027"/>
                  <a:pt x="8" y="122720"/>
                </a:cubicBezTo>
                <a:cubicBezTo>
                  <a:pt x="1085" y="80418"/>
                  <a:pt x="108534" y="29362"/>
                  <a:pt x="240003" y="8682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7600" rtlCol="0" anchor="b" anchorCtr="0"/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▴</a:t>
            </a:r>
            <a:endParaRPr lang="en-US" sz="900" dirty="0"/>
          </a:p>
        </p:txBody>
      </p:sp>
      <p:sp>
        <p:nvSpPr>
          <p:cNvPr id="24" name="Oval 2"/>
          <p:cNvSpPr>
            <a:spLocks/>
          </p:cNvSpPr>
          <p:nvPr/>
        </p:nvSpPr>
        <p:spPr>
          <a:xfrm flipV="1">
            <a:off x="4324079" y="2191037"/>
            <a:ext cx="370800" cy="180406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  <a:gd name="connsiteX0" fmla="*/ 87141 w 230217"/>
              <a:gd name="connsiteY0" fmla="*/ 95521 h 339042"/>
              <a:gd name="connsiteX1" fmla="*/ 179546 w 230217"/>
              <a:gd name="connsiteY1" fmla="*/ 4265 h 339042"/>
              <a:gd name="connsiteX2" fmla="*/ 210477 w 230217"/>
              <a:gd name="connsiteY2" fmla="*/ 206746 h 339042"/>
              <a:gd name="connsiteX3" fmla="*/ 50671 w 230217"/>
              <a:gd name="connsiteY3" fmla="*/ 334877 h 339042"/>
              <a:gd name="connsiteX4" fmla="*/ 19740 w 230217"/>
              <a:gd name="connsiteY4" fmla="*/ 132396 h 339042"/>
              <a:gd name="connsiteX0" fmla="*/ 87141 w 230217"/>
              <a:gd name="connsiteY0" fmla="*/ 95089 h 338610"/>
              <a:gd name="connsiteX1" fmla="*/ 179546 w 230217"/>
              <a:gd name="connsiteY1" fmla="*/ 3833 h 338610"/>
              <a:gd name="connsiteX2" fmla="*/ 210477 w 230217"/>
              <a:gd name="connsiteY2" fmla="*/ 206314 h 338610"/>
              <a:gd name="connsiteX3" fmla="*/ 50671 w 230217"/>
              <a:gd name="connsiteY3" fmla="*/ 334445 h 338610"/>
              <a:gd name="connsiteX4" fmla="*/ 19740 w 230217"/>
              <a:gd name="connsiteY4" fmla="*/ 131964 h 338610"/>
              <a:gd name="connsiteX0" fmla="*/ 87141 w 241635"/>
              <a:gd name="connsiteY0" fmla="*/ 91256 h 334777"/>
              <a:gd name="connsiteX1" fmla="*/ 179546 w 241635"/>
              <a:gd name="connsiteY1" fmla="*/ 0 h 334777"/>
              <a:gd name="connsiteX2" fmla="*/ 210477 w 241635"/>
              <a:gd name="connsiteY2" fmla="*/ 202481 h 334777"/>
              <a:gd name="connsiteX3" fmla="*/ 50671 w 241635"/>
              <a:gd name="connsiteY3" fmla="*/ 330612 h 334777"/>
              <a:gd name="connsiteX4" fmla="*/ 19740 w 241635"/>
              <a:gd name="connsiteY4" fmla="*/ 128131 h 334777"/>
              <a:gd name="connsiteX0" fmla="*/ 87141 w 329396"/>
              <a:gd name="connsiteY0" fmla="*/ 36419 h 279940"/>
              <a:gd name="connsiteX1" fmla="*/ 329396 w 329396"/>
              <a:gd name="connsiteY1" fmla="*/ 28494 h 279940"/>
              <a:gd name="connsiteX2" fmla="*/ 210477 w 329396"/>
              <a:gd name="connsiteY2" fmla="*/ 147644 h 279940"/>
              <a:gd name="connsiteX3" fmla="*/ 50671 w 329396"/>
              <a:gd name="connsiteY3" fmla="*/ 275775 h 279940"/>
              <a:gd name="connsiteX4" fmla="*/ 19740 w 329396"/>
              <a:gd name="connsiteY4" fmla="*/ 73294 h 279940"/>
              <a:gd name="connsiteX0" fmla="*/ 87141 w 331021"/>
              <a:gd name="connsiteY0" fmla="*/ 36419 h 279940"/>
              <a:gd name="connsiteX1" fmla="*/ 329396 w 331021"/>
              <a:gd name="connsiteY1" fmla="*/ 28494 h 279940"/>
              <a:gd name="connsiteX2" fmla="*/ 210477 w 331021"/>
              <a:gd name="connsiteY2" fmla="*/ 147644 h 279940"/>
              <a:gd name="connsiteX3" fmla="*/ 50671 w 331021"/>
              <a:gd name="connsiteY3" fmla="*/ 275775 h 279940"/>
              <a:gd name="connsiteX4" fmla="*/ 19740 w 331021"/>
              <a:gd name="connsiteY4" fmla="*/ 73294 h 279940"/>
              <a:gd name="connsiteX0" fmla="*/ 87141 w 331273"/>
              <a:gd name="connsiteY0" fmla="*/ 36419 h 279940"/>
              <a:gd name="connsiteX1" fmla="*/ 329396 w 331273"/>
              <a:gd name="connsiteY1" fmla="*/ 28494 h 279940"/>
              <a:gd name="connsiteX2" fmla="*/ 210477 w 331273"/>
              <a:gd name="connsiteY2" fmla="*/ 147644 h 279940"/>
              <a:gd name="connsiteX3" fmla="*/ 50671 w 331273"/>
              <a:gd name="connsiteY3" fmla="*/ 275775 h 279940"/>
              <a:gd name="connsiteX4" fmla="*/ 19740 w 331273"/>
              <a:gd name="connsiteY4" fmla="*/ 73294 h 279940"/>
              <a:gd name="connsiteX0" fmla="*/ 87141 w 331237"/>
              <a:gd name="connsiteY0" fmla="*/ 36419 h 280040"/>
              <a:gd name="connsiteX1" fmla="*/ 329396 w 331237"/>
              <a:gd name="connsiteY1" fmla="*/ 28494 h 280040"/>
              <a:gd name="connsiteX2" fmla="*/ 143073 w 331237"/>
              <a:gd name="connsiteY2" fmla="*/ 184517 h 280040"/>
              <a:gd name="connsiteX3" fmla="*/ 50671 w 331237"/>
              <a:gd name="connsiteY3" fmla="*/ 275775 h 280040"/>
              <a:gd name="connsiteX4" fmla="*/ 19740 w 331237"/>
              <a:gd name="connsiteY4" fmla="*/ 73294 h 280040"/>
              <a:gd name="connsiteX0" fmla="*/ 87141 w 331236"/>
              <a:gd name="connsiteY0" fmla="*/ 36419 h 279607"/>
              <a:gd name="connsiteX1" fmla="*/ 329396 w 331236"/>
              <a:gd name="connsiteY1" fmla="*/ 28494 h 279607"/>
              <a:gd name="connsiteX2" fmla="*/ 143073 w 331236"/>
              <a:gd name="connsiteY2" fmla="*/ 184517 h 279607"/>
              <a:gd name="connsiteX3" fmla="*/ 50671 w 331236"/>
              <a:gd name="connsiteY3" fmla="*/ 275775 h 279607"/>
              <a:gd name="connsiteX4" fmla="*/ 19740 w 331236"/>
              <a:gd name="connsiteY4" fmla="*/ 73294 h 279607"/>
              <a:gd name="connsiteX0" fmla="*/ 98561 w 342656"/>
              <a:gd name="connsiteY0" fmla="*/ 36419 h 275775"/>
              <a:gd name="connsiteX1" fmla="*/ 340816 w 342656"/>
              <a:gd name="connsiteY1" fmla="*/ 28494 h 275775"/>
              <a:gd name="connsiteX2" fmla="*/ 154493 w 342656"/>
              <a:gd name="connsiteY2" fmla="*/ 184517 h 275775"/>
              <a:gd name="connsiteX3" fmla="*/ 62091 w 342656"/>
              <a:gd name="connsiteY3" fmla="*/ 275775 h 275775"/>
              <a:gd name="connsiteX4" fmla="*/ 31160 w 342656"/>
              <a:gd name="connsiteY4" fmla="*/ 73294 h 275775"/>
              <a:gd name="connsiteX0" fmla="*/ 186322 w 430417"/>
              <a:gd name="connsiteY0" fmla="*/ 36419 h 220934"/>
              <a:gd name="connsiteX1" fmla="*/ 428577 w 430417"/>
              <a:gd name="connsiteY1" fmla="*/ 28494 h 220934"/>
              <a:gd name="connsiteX2" fmla="*/ 242254 w 430417"/>
              <a:gd name="connsiteY2" fmla="*/ 184517 h 220934"/>
              <a:gd name="connsiteX3" fmla="*/ 0 w 430417"/>
              <a:gd name="connsiteY3" fmla="*/ 192440 h 220934"/>
              <a:gd name="connsiteX4" fmla="*/ 118921 w 430417"/>
              <a:gd name="connsiteY4" fmla="*/ 73294 h 220934"/>
              <a:gd name="connsiteX0" fmla="*/ 187947 w 432042"/>
              <a:gd name="connsiteY0" fmla="*/ 36419 h 220934"/>
              <a:gd name="connsiteX1" fmla="*/ 430202 w 432042"/>
              <a:gd name="connsiteY1" fmla="*/ 28494 h 220934"/>
              <a:gd name="connsiteX2" fmla="*/ 243879 w 432042"/>
              <a:gd name="connsiteY2" fmla="*/ 184517 h 220934"/>
              <a:gd name="connsiteX3" fmla="*/ 1625 w 432042"/>
              <a:gd name="connsiteY3" fmla="*/ 192440 h 220934"/>
              <a:gd name="connsiteX4" fmla="*/ 120546 w 432042"/>
              <a:gd name="connsiteY4" fmla="*/ 73294 h 220934"/>
              <a:gd name="connsiteX0" fmla="*/ 188199 w 432294"/>
              <a:gd name="connsiteY0" fmla="*/ 36419 h 220934"/>
              <a:gd name="connsiteX1" fmla="*/ 430454 w 432294"/>
              <a:gd name="connsiteY1" fmla="*/ 28494 h 220934"/>
              <a:gd name="connsiteX2" fmla="*/ 244131 w 432294"/>
              <a:gd name="connsiteY2" fmla="*/ 184517 h 220934"/>
              <a:gd name="connsiteX3" fmla="*/ 1877 w 432294"/>
              <a:gd name="connsiteY3" fmla="*/ 192440 h 220934"/>
              <a:gd name="connsiteX4" fmla="*/ 120798 w 432294"/>
              <a:gd name="connsiteY4" fmla="*/ 73294 h 220934"/>
              <a:gd name="connsiteX0" fmla="*/ 188164 w 432259"/>
              <a:gd name="connsiteY0" fmla="*/ 36419 h 220934"/>
              <a:gd name="connsiteX1" fmla="*/ 430419 w 432259"/>
              <a:gd name="connsiteY1" fmla="*/ 28494 h 220934"/>
              <a:gd name="connsiteX2" fmla="*/ 244096 w 432259"/>
              <a:gd name="connsiteY2" fmla="*/ 184517 h 220934"/>
              <a:gd name="connsiteX3" fmla="*/ 1842 w 432259"/>
              <a:gd name="connsiteY3" fmla="*/ 192440 h 220934"/>
              <a:gd name="connsiteX4" fmla="*/ 188166 w 432259"/>
              <a:gd name="connsiteY4" fmla="*/ 36418 h 220934"/>
              <a:gd name="connsiteX0" fmla="*/ 215738 w 432259"/>
              <a:gd name="connsiteY0" fmla="*/ 34124 h 221199"/>
              <a:gd name="connsiteX1" fmla="*/ 430419 w 432259"/>
              <a:gd name="connsiteY1" fmla="*/ 28759 h 221199"/>
              <a:gd name="connsiteX2" fmla="*/ 244096 w 432259"/>
              <a:gd name="connsiteY2" fmla="*/ 184782 h 221199"/>
              <a:gd name="connsiteX3" fmla="*/ 1842 w 432259"/>
              <a:gd name="connsiteY3" fmla="*/ 192705 h 221199"/>
              <a:gd name="connsiteX4" fmla="*/ 188166 w 432259"/>
              <a:gd name="connsiteY4" fmla="*/ 36683 h 221199"/>
              <a:gd name="connsiteX0" fmla="*/ 215738 w 432259"/>
              <a:gd name="connsiteY0" fmla="*/ 27704 h 214779"/>
              <a:gd name="connsiteX1" fmla="*/ 430419 w 432259"/>
              <a:gd name="connsiteY1" fmla="*/ 22339 h 214779"/>
              <a:gd name="connsiteX2" fmla="*/ 244096 w 432259"/>
              <a:gd name="connsiteY2" fmla="*/ 178362 h 214779"/>
              <a:gd name="connsiteX3" fmla="*/ 1842 w 432259"/>
              <a:gd name="connsiteY3" fmla="*/ 186285 h 214779"/>
              <a:gd name="connsiteX4" fmla="*/ 188166 w 432259"/>
              <a:gd name="connsiteY4" fmla="*/ 30263 h 214779"/>
              <a:gd name="connsiteX0" fmla="*/ 215738 w 433402"/>
              <a:gd name="connsiteY0" fmla="*/ 12187 h 199262"/>
              <a:gd name="connsiteX1" fmla="*/ 430419 w 433402"/>
              <a:gd name="connsiteY1" fmla="*/ 6822 h 199262"/>
              <a:gd name="connsiteX2" fmla="*/ 244096 w 433402"/>
              <a:gd name="connsiteY2" fmla="*/ 162845 h 199262"/>
              <a:gd name="connsiteX3" fmla="*/ 1842 w 433402"/>
              <a:gd name="connsiteY3" fmla="*/ 170768 h 199262"/>
              <a:gd name="connsiteX4" fmla="*/ 188166 w 433402"/>
              <a:gd name="connsiteY4" fmla="*/ 14746 h 199262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753"/>
              <a:gd name="connsiteX1" fmla="*/ 452969 w 452969"/>
              <a:gd name="connsiteY1" fmla="*/ 45783 h 197753"/>
              <a:gd name="connsiteX2" fmla="*/ 216521 w 452969"/>
              <a:gd name="connsiteY2" fmla="*/ 163630 h 197753"/>
              <a:gd name="connsiteX3" fmla="*/ 1842 w 452969"/>
              <a:gd name="connsiteY3" fmla="*/ 168993 h 197753"/>
              <a:gd name="connsiteX4" fmla="*/ 188166 w 452969"/>
              <a:gd name="connsiteY4" fmla="*/ 12971 h 197753"/>
              <a:gd name="connsiteX0" fmla="*/ 215738 w 452969"/>
              <a:gd name="connsiteY0" fmla="*/ 10412 h 191332"/>
              <a:gd name="connsiteX1" fmla="*/ 452969 w 452969"/>
              <a:gd name="connsiteY1" fmla="*/ 45783 h 191332"/>
              <a:gd name="connsiteX2" fmla="*/ 216521 w 452969"/>
              <a:gd name="connsiteY2" fmla="*/ 163630 h 191332"/>
              <a:gd name="connsiteX3" fmla="*/ 1842 w 452969"/>
              <a:gd name="connsiteY3" fmla="*/ 168993 h 191332"/>
              <a:gd name="connsiteX4" fmla="*/ 188166 w 452969"/>
              <a:gd name="connsiteY4" fmla="*/ 12971 h 191332"/>
              <a:gd name="connsiteX0" fmla="*/ 216878 w 454109"/>
              <a:gd name="connsiteY0" fmla="*/ 10412 h 175814"/>
              <a:gd name="connsiteX1" fmla="*/ 454109 w 454109"/>
              <a:gd name="connsiteY1" fmla="*/ 45783 h 175814"/>
              <a:gd name="connsiteX2" fmla="*/ 217661 w 454109"/>
              <a:gd name="connsiteY2" fmla="*/ 163630 h 175814"/>
              <a:gd name="connsiteX3" fmla="*/ 2982 w 454109"/>
              <a:gd name="connsiteY3" fmla="*/ 168993 h 175814"/>
              <a:gd name="connsiteX4" fmla="*/ 189306 w 454109"/>
              <a:gd name="connsiteY4" fmla="*/ 12971 h 175814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36451 w 473678"/>
              <a:gd name="connsiteY4" fmla="*/ 10411 h 174039"/>
              <a:gd name="connsiteX0" fmla="*/ 252120 w 473678"/>
              <a:gd name="connsiteY0" fmla="*/ 10922 h 173794"/>
              <a:gd name="connsiteX1" fmla="*/ 473678 w 473678"/>
              <a:gd name="connsiteY1" fmla="*/ 45538 h 173794"/>
              <a:gd name="connsiteX2" fmla="*/ 237230 w 473678"/>
              <a:gd name="connsiteY2" fmla="*/ 163385 h 173794"/>
              <a:gd name="connsiteX3" fmla="*/ 0 w 473678"/>
              <a:gd name="connsiteY3" fmla="*/ 128012 h 173794"/>
              <a:gd name="connsiteX4" fmla="*/ 236451 w 473678"/>
              <a:gd name="connsiteY4" fmla="*/ 10166 h 173794"/>
              <a:gd name="connsiteX0" fmla="*/ 252120 w 473678"/>
              <a:gd name="connsiteY0" fmla="*/ 4639 h 167511"/>
              <a:gd name="connsiteX1" fmla="*/ 473678 w 473678"/>
              <a:gd name="connsiteY1" fmla="*/ 39255 h 167511"/>
              <a:gd name="connsiteX2" fmla="*/ 237230 w 473678"/>
              <a:gd name="connsiteY2" fmla="*/ 157102 h 167511"/>
              <a:gd name="connsiteX3" fmla="*/ 0 w 473678"/>
              <a:gd name="connsiteY3" fmla="*/ 121729 h 167511"/>
              <a:gd name="connsiteX4" fmla="*/ 236451 w 473678"/>
              <a:gd name="connsiteY4" fmla="*/ 3883 h 167511"/>
              <a:gd name="connsiteX0" fmla="*/ 252120 w 475039"/>
              <a:gd name="connsiteY0" fmla="*/ 1946 h 164818"/>
              <a:gd name="connsiteX1" fmla="*/ 473678 w 475039"/>
              <a:gd name="connsiteY1" fmla="*/ 36562 h 164818"/>
              <a:gd name="connsiteX2" fmla="*/ 237230 w 475039"/>
              <a:gd name="connsiteY2" fmla="*/ 154409 h 164818"/>
              <a:gd name="connsiteX3" fmla="*/ 0 w 475039"/>
              <a:gd name="connsiteY3" fmla="*/ 119036 h 164818"/>
              <a:gd name="connsiteX4" fmla="*/ 236451 w 475039"/>
              <a:gd name="connsiteY4" fmla="*/ 1190 h 164818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507"/>
              <a:gd name="connsiteX1" fmla="*/ 479655 w 480143"/>
              <a:gd name="connsiteY1" fmla="*/ 60824 h 164507"/>
              <a:gd name="connsiteX2" fmla="*/ 221556 w 480143"/>
              <a:gd name="connsiteY2" fmla="*/ 153587 h 164507"/>
              <a:gd name="connsiteX3" fmla="*/ 0 w 480143"/>
              <a:gd name="connsiteY3" fmla="*/ 118970 h 164507"/>
              <a:gd name="connsiteX4" fmla="*/ 236451 w 480143"/>
              <a:gd name="connsiteY4" fmla="*/ 1124 h 164507"/>
              <a:gd name="connsiteX0" fmla="*/ 252120 w 480143"/>
              <a:gd name="connsiteY0" fmla="*/ 1880 h 158224"/>
              <a:gd name="connsiteX1" fmla="*/ 479655 w 480143"/>
              <a:gd name="connsiteY1" fmla="*/ 60824 h 158224"/>
              <a:gd name="connsiteX2" fmla="*/ 221556 w 480143"/>
              <a:gd name="connsiteY2" fmla="*/ 153587 h 158224"/>
              <a:gd name="connsiteX3" fmla="*/ 0 w 480143"/>
              <a:gd name="connsiteY3" fmla="*/ 118970 h 158224"/>
              <a:gd name="connsiteX4" fmla="*/ 236451 w 480143"/>
              <a:gd name="connsiteY4" fmla="*/ 1124 h 158224"/>
              <a:gd name="connsiteX0" fmla="*/ 253481 w 481504"/>
              <a:gd name="connsiteY0" fmla="*/ 1880 h 155531"/>
              <a:gd name="connsiteX1" fmla="*/ 481016 w 481504"/>
              <a:gd name="connsiteY1" fmla="*/ 60824 h 155531"/>
              <a:gd name="connsiteX2" fmla="*/ 222917 w 481504"/>
              <a:gd name="connsiteY2" fmla="*/ 153587 h 155531"/>
              <a:gd name="connsiteX3" fmla="*/ 1361 w 481504"/>
              <a:gd name="connsiteY3" fmla="*/ 118970 h 155531"/>
              <a:gd name="connsiteX4" fmla="*/ 237812 w 481504"/>
              <a:gd name="connsiteY4" fmla="*/ 1124 h 155531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58589 w 486608"/>
              <a:gd name="connsiteY4" fmla="*/ 1879 h 155465"/>
              <a:gd name="connsiteX0" fmla="*/ 243234 w 486608"/>
              <a:gd name="connsiteY0" fmla="*/ 1618 h 155959"/>
              <a:gd name="connsiteX1" fmla="*/ 486120 w 486608"/>
              <a:gd name="connsiteY1" fmla="*/ 61318 h 155959"/>
              <a:gd name="connsiteX2" fmla="*/ 228021 w 486608"/>
              <a:gd name="connsiteY2" fmla="*/ 154081 h 155959"/>
              <a:gd name="connsiteX3" fmla="*/ 488 w 486608"/>
              <a:gd name="connsiteY3" fmla="*/ 95135 h 155959"/>
              <a:gd name="connsiteX4" fmla="*/ 258589 w 486608"/>
              <a:gd name="connsiteY4" fmla="*/ 2373 h 155959"/>
              <a:gd name="connsiteX0" fmla="*/ 243234 w 486538"/>
              <a:gd name="connsiteY0" fmla="*/ 6455 h 160796"/>
              <a:gd name="connsiteX1" fmla="*/ 486120 w 486538"/>
              <a:gd name="connsiteY1" fmla="*/ 66155 h 160796"/>
              <a:gd name="connsiteX2" fmla="*/ 228021 w 486538"/>
              <a:gd name="connsiteY2" fmla="*/ 158918 h 160796"/>
              <a:gd name="connsiteX3" fmla="*/ 488 w 486538"/>
              <a:gd name="connsiteY3" fmla="*/ 99972 h 160796"/>
              <a:gd name="connsiteX4" fmla="*/ 258589 w 486538"/>
              <a:gd name="connsiteY4" fmla="*/ 7210 h 160796"/>
              <a:gd name="connsiteX0" fmla="*/ 243234 w 486120"/>
              <a:gd name="connsiteY0" fmla="*/ 9581 h 163922"/>
              <a:gd name="connsiteX1" fmla="*/ 486120 w 486120"/>
              <a:gd name="connsiteY1" fmla="*/ 69281 h 163922"/>
              <a:gd name="connsiteX2" fmla="*/ 228021 w 486120"/>
              <a:gd name="connsiteY2" fmla="*/ 162044 h 163922"/>
              <a:gd name="connsiteX3" fmla="*/ 488 w 486120"/>
              <a:gd name="connsiteY3" fmla="*/ 103098 h 163922"/>
              <a:gd name="connsiteX4" fmla="*/ 258589 w 486120"/>
              <a:gd name="connsiteY4" fmla="*/ 10336 h 163922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5014"/>
              <a:gd name="connsiteX1" fmla="*/ 480315 w 480315"/>
              <a:gd name="connsiteY1" fmla="*/ 46043 h 165014"/>
              <a:gd name="connsiteX2" fmla="*/ 243374 w 480315"/>
              <a:gd name="connsiteY2" fmla="*/ 163397 h 165014"/>
              <a:gd name="connsiteX3" fmla="*/ 488 w 480315"/>
              <a:gd name="connsiteY3" fmla="*/ 103696 h 165014"/>
              <a:gd name="connsiteX4" fmla="*/ 258589 w 480315"/>
              <a:gd name="connsiteY4" fmla="*/ 10934 h 165014"/>
              <a:gd name="connsiteX0" fmla="*/ 243165 w 480246"/>
              <a:gd name="connsiteY0" fmla="*/ 10179 h 169851"/>
              <a:gd name="connsiteX1" fmla="*/ 480246 w 480246"/>
              <a:gd name="connsiteY1" fmla="*/ 46043 h 169851"/>
              <a:gd name="connsiteX2" fmla="*/ 243305 w 480246"/>
              <a:gd name="connsiteY2" fmla="*/ 163397 h 169851"/>
              <a:gd name="connsiteX3" fmla="*/ 419 w 480246"/>
              <a:gd name="connsiteY3" fmla="*/ 103696 h 169851"/>
              <a:gd name="connsiteX4" fmla="*/ 258520 w 480246"/>
              <a:gd name="connsiteY4" fmla="*/ 10934 h 169851"/>
              <a:gd name="connsiteX0" fmla="*/ 242746 w 479827"/>
              <a:gd name="connsiteY0" fmla="*/ 10179 h 172977"/>
              <a:gd name="connsiteX1" fmla="*/ 479827 w 479827"/>
              <a:gd name="connsiteY1" fmla="*/ 46043 h 172977"/>
              <a:gd name="connsiteX2" fmla="*/ 242886 w 479827"/>
              <a:gd name="connsiteY2" fmla="*/ 163397 h 172977"/>
              <a:gd name="connsiteX3" fmla="*/ 0 w 479827"/>
              <a:gd name="connsiteY3" fmla="*/ 103696 h 172977"/>
              <a:gd name="connsiteX4" fmla="*/ 258101 w 479827"/>
              <a:gd name="connsiteY4" fmla="*/ 10934 h 172977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36945 w 474022"/>
              <a:gd name="connsiteY4" fmla="*/ 10178 h 173576"/>
              <a:gd name="connsiteX0" fmla="*/ 231601 w 474022"/>
              <a:gd name="connsiteY0" fmla="*/ 10248 h 173544"/>
              <a:gd name="connsiteX1" fmla="*/ 474022 w 474022"/>
              <a:gd name="connsiteY1" fmla="*/ 46011 h 173544"/>
              <a:gd name="connsiteX2" fmla="*/ 237081 w 474022"/>
              <a:gd name="connsiteY2" fmla="*/ 163365 h 173544"/>
              <a:gd name="connsiteX3" fmla="*/ 0 w 474022"/>
              <a:gd name="connsiteY3" fmla="*/ 127500 h 173544"/>
              <a:gd name="connsiteX4" fmla="*/ 236945 w 474022"/>
              <a:gd name="connsiteY4" fmla="*/ 10146 h 173544"/>
              <a:gd name="connsiteX0" fmla="*/ 231601 w 474022"/>
              <a:gd name="connsiteY0" fmla="*/ 12322 h 175618"/>
              <a:gd name="connsiteX1" fmla="*/ 474022 w 474022"/>
              <a:gd name="connsiteY1" fmla="*/ 48085 h 175618"/>
              <a:gd name="connsiteX2" fmla="*/ 237081 w 474022"/>
              <a:gd name="connsiteY2" fmla="*/ 165439 h 175618"/>
              <a:gd name="connsiteX3" fmla="*/ 0 w 474022"/>
              <a:gd name="connsiteY3" fmla="*/ 129574 h 175618"/>
              <a:gd name="connsiteX4" fmla="*/ 236945 w 474022"/>
              <a:gd name="connsiteY4" fmla="*/ 12220 h 175618"/>
              <a:gd name="connsiteX0" fmla="*/ 231601 w 474022"/>
              <a:gd name="connsiteY0" fmla="*/ 14197 h 177493"/>
              <a:gd name="connsiteX1" fmla="*/ 474022 w 474022"/>
              <a:gd name="connsiteY1" fmla="*/ 49960 h 177493"/>
              <a:gd name="connsiteX2" fmla="*/ 237081 w 474022"/>
              <a:gd name="connsiteY2" fmla="*/ 167314 h 177493"/>
              <a:gd name="connsiteX3" fmla="*/ 0 w 474022"/>
              <a:gd name="connsiteY3" fmla="*/ 131449 h 177493"/>
              <a:gd name="connsiteX4" fmla="*/ 236945 w 474022"/>
              <a:gd name="connsiteY4" fmla="*/ 14095 h 177493"/>
              <a:gd name="connsiteX0" fmla="*/ 231601 w 470946"/>
              <a:gd name="connsiteY0" fmla="*/ 14582 h 177878"/>
              <a:gd name="connsiteX1" fmla="*/ 470877 w 470946"/>
              <a:gd name="connsiteY1" fmla="*/ 41677 h 177878"/>
              <a:gd name="connsiteX2" fmla="*/ 237081 w 470946"/>
              <a:gd name="connsiteY2" fmla="*/ 167699 h 177878"/>
              <a:gd name="connsiteX3" fmla="*/ 0 w 470946"/>
              <a:gd name="connsiteY3" fmla="*/ 131834 h 177878"/>
              <a:gd name="connsiteX4" fmla="*/ 236945 w 470946"/>
              <a:gd name="connsiteY4" fmla="*/ 14480 h 177878"/>
              <a:gd name="connsiteX0" fmla="*/ 231601 w 470938"/>
              <a:gd name="connsiteY0" fmla="*/ 14582 h 177878"/>
              <a:gd name="connsiteX1" fmla="*/ 470877 w 470938"/>
              <a:gd name="connsiteY1" fmla="*/ 41677 h 177878"/>
              <a:gd name="connsiteX2" fmla="*/ 237081 w 470938"/>
              <a:gd name="connsiteY2" fmla="*/ 167699 h 177878"/>
              <a:gd name="connsiteX3" fmla="*/ 0 w 470938"/>
              <a:gd name="connsiteY3" fmla="*/ 131834 h 177878"/>
              <a:gd name="connsiteX4" fmla="*/ 236945 w 470938"/>
              <a:gd name="connsiteY4" fmla="*/ 14480 h 177878"/>
              <a:gd name="connsiteX0" fmla="*/ 231601 w 470941"/>
              <a:gd name="connsiteY0" fmla="*/ 14582 h 177878"/>
              <a:gd name="connsiteX1" fmla="*/ 470877 w 470941"/>
              <a:gd name="connsiteY1" fmla="*/ 41677 h 177878"/>
              <a:gd name="connsiteX2" fmla="*/ 237081 w 470941"/>
              <a:gd name="connsiteY2" fmla="*/ 167699 h 177878"/>
              <a:gd name="connsiteX3" fmla="*/ 0 w 470941"/>
              <a:gd name="connsiteY3" fmla="*/ 131834 h 177878"/>
              <a:gd name="connsiteX4" fmla="*/ 236945 w 470941"/>
              <a:gd name="connsiteY4" fmla="*/ 14480 h 177878"/>
              <a:gd name="connsiteX0" fmla="*/ 231601 w 470940"/>
              <a:gd name="connsiteY0" fmla="*/ 14582 h 177844"/>
              <a:gd name="connsiteX1" fmla="*/ 470877 w 470940"/>
              <a:gd name="connsiteY1" fmla="*/ 41677 h 177844"/>
              <a:gd name="connsiteX2" fmla="*/ 242422 w 470940"/>
              <a:gd name="connsiteY2" fmla="*/ 167599 h 177844"/>
              <a:gd name="connsiteX3" fmla="*/ 0 w 470940"/>
              <a:gd name="connsiteY3" fmla="*/ 131834 h 177844"/>
              <a:gd name="connsiteX4" fmla="*/ 236945 w 470940"/>
              <a:gd name="connsiteY4" fmla="*/ 14480 h 177844"/>
              <a:gd name="connsiteX0" fmla="*/ 231601 w 470940"/>
              <a:gd name="connsiteY0" fmla="*/ 14582 h 179919"/>
              <a:gd name="connsiteX1" fmla="*/ 470877 w 470940"/>
              <a:gd name="connsiteY1" fmla="*/ 41677 h 179919"/>
              <a:gd name="connsiteX2" fmla="*/ 242422 w 470940"/>
              <a:gd name="connsiteY2" fmla="*/ 167599 h 179919"/>
              <a:gd name="connsiteX3" fmla="*/ 0 w 470940"/>
              <a:gd name="connsiteY3" fmla="*/ 131834 h 179919"/>
              <a:gd name="connsiteX4" fmla="*/ 236945 w 470940"/>
              <a:gd name="connsiteY4" fmla="*/ 14480 h 179919"/>
              <a:gd name="connsiteX0" fmla="*/ 231601 w 470940"/>
              <a:gd name="connsiteY0" fmla="*/ 14582 h 181795"/>
              <a:gd name="connsiteX1" fmla="*/ 470877 w 470940"/>
              <a:gd name="connsiteY1" fmla="*/ 41677 h 181795"/>
              <a:gd name="connsiteX2" fmla="*/ 242422 w 470940"/>
              <a:gd name="connsiteY2" fmla="*/ 167599 h 181795"/>
              <a:gd name="connsiteX3" fmla="*/ 0 w 470940"/>
              <a:gd name="connsiteY3" fmla="*/ 131834 h 181795"/>
              <a:gd name="connsiteX4" fmla="*/ 236945 w 470940"/>
              <a:gd name="connsiteY4" fmla="*/ 14480 h 181795"/>
              <a:gd name="connsiteX0" fmla="*/ 228526 w 467865"/>
              <a:gd name="connsiteY0" fmla="*/ 14582 h 182180"/>
              <a:gd name="connsiteX1" fmla="*/ 467802 w 467865"/>
              <a:gd name="connsiteY1" fmla="*/ 41677 h 182180"/>
              <a:gd name="connsiteX2" fmla="*/ 239347 w 467865"/>
              <a:gd name="connsiteY2" fmla="*/ 167599 h 182180"/>
              <a:gd name="connsiteX3" fmla="*/ 70 w 467865"/>
              <a:gd name="connsiteY3" fmla="*/ 140503 h 182180"/>
              <a:gd name="connsiteX4" fmla="*/ 233870 w 467865"/>
              <a:gd name="connsiteY4" fmla="*/ 14480 h 182180"/>
              <a:gd name="connsiteX0" fmla="*/ 228518 w 467857"/>
              <a:gd name="connsiteY0" fmla="*/ 14582 h 182180"/>
              <a:gd name="connsiteX1" fmla="*/ 467794 w 467857"/>
              <a:gd name="connsiteY1" fmla="*/ 41677 h 182180"/>
              <a:gd name="connsiteX2" fmla="*/ 239339 w 467857"/>
              <a:gd name="connsiteY2" fmla="*/ 167599 h 182180"/>
              <a:gd name="connsiteX3" fmla="*/ 62 w 467857"/>
              <a:gd name="connsiteY3" fmla="*/ 140503 h 182180"/>
              <a:gd name="connsiteX4" fmla="*/ 233862 w 467857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33863 w 467858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28523 w 467858"/>
              <a:gd name="connsiteY4" fmla="*/ 14580 h 182180"/>
              <a:gd name="connsiteX0" fmla="*/ 235878 w 467858"/>
              <a:gd name="connsiteY0" fmla="*/ 14517 h 182203"/>
              <a:gd name="connsiteX1" fmla="*/ 467795 w 467858"/>
              <a:gd name="connsiteY1" fmla="*/ 41700 h 182203"/>
              <a:gd name="connsiteX2" fmla="*/ 239340 w 467858"/>
              <a:gd name="connsiteY2" fmla="*/ 167622 h 182203"/>
              <a:gd name="connsiteX3" fmla="*/ 63 w 467858"/>
              <a:gd name="connsiteY3" fmla="*/ 140526 h 182203"/>
              <a:gd name="connsiteX4" fmla="*/ 228523 w 467858"/>
              <a:gd name="connsiteY4" fmla="*/ 14603 h 182203"/>
              <a:gd name="connsiteX0" fmla="*/ 235878 w 467858"/>
              <a:gd name="connsiteY0" fmla="*/ 11636 h 179322"/>
              <a:gd name="connsiteX1" fmla="*/ 467795 w 467858"/>
              <a:gd name="connsiteY1" fmla="*/ 38819 h 179322"/>
              <a:gd name="connsiteX2" fmla="*/ 239340 w 467858"/>
              <a:gd name="connsiteY2" fmla="*/ 164741 h 179322"/>
              <a:gd name="connsiteX3" fmla="*/ 63 w 467858"/>
              <a:gd name="connsiteY3" fmla="*/ 137645 h 179322"/>
              <a:gd name="connsiteX4" fmla="*/ 228523 w 467858"/>
              <a:gd name="connsiteY4" fmla="*/ 11722 h 179322"/>
              <a:gd name="connsiteX0" fmla="*/ 235878 w 467982"/>
              <a:gd name="connsiteY0" fmla="*/ 8982 h 176668"/>
              <a:gd name="connsiteX1" fmla="*/ 467795 w 467982"/>
              <a:gd name="connsiteY1" fmla="*/ 36165 h 176668"/>
              <a:gd name="connsiteX2" fmla="*/ 239340 w 467982"/>
              <a:gd name="connsiteY2" fmla="*/ 162087 h 176668"/>
              <a:gd name="connsiteX3" fmla="*/ 63 w 467982"/>
              <a:gd name="connsiteY3" fmla="*/ 134991 h 176668"/>
              <a:gd name="connsiteX4" fmla="*/ 228523 w 467982"/>
              <a:gd name="connsiteY4" fmla="*/ 9068 h 176668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92"/>
              <a:gd name="connsiteX1" fmla="*/ 471971 w 471979"/>
              <a:gd name="connsiteY1" fmla="*/ 47837 h 176392"/>
              <a:gd name="connsiteX2" fmla="*/ 231980 w 471979"/>
              <a:gd name="connsiteY2" fmla="*/ 161875 h 176392"/>
              <a:gd name="connsiteX3" fmla="*/ 63 w 471979"/>
              <a:gd name="connsiteY3" fmla="*/ 134692 h 176392"/>
              <a:gd name="connsiteX4" fmla="*/ 228523 w 471979"/>
              <a:gd name="connsiteY4" fmla="*/ 8769 h 176392"/>
              <a:gd name="connsiteX0" fmla="*/ 235878 w 471979"/>
              <a:gd name="connsiteY0" fmla="*/ 8683 h 173509"/>
              <a:gd name="connsiteX1" fmla="*/ 471971 w 471979"/>
              <a:gd name="connsiteY1" fmla="*/ 47837 h 173509"/>
              <a:gd name="connsiteX2" fmla="*/ 231980 w 471979"/>
              <a:gd name="connsiteY2" fmla="*/ 161875 h 173509"/>
              <a:gd name="connsiteX3" fmla="*/ 63 w 471979"/>
              <a:gd name="connsiteY3" fmla="*/ 134692 h 173509"/>
              <a:gd name="connsiteX4" fmla="*/ 228523 w 471979"/>
              <a:gd name="connsiteY4" fmla="*/ 8769 h 173509"/>
              <a:gd name="connsiteX0" fmla="*/ 236002 w 472103"/>
              <a:gd name="connsiteY0" fmla="*/ 8683 h 170856"/>
              <a:gd name="connsiteX1" fmla="*/ 472095 w 472103"/>
              <a:gd name="connsiteY1" fmla="*/ 47837 h 170856"/>
              <a:gd name="connsiteX2" fmla="*/ 232104 w 472103"/>
              <a:gd name="connsiteY2" fmla="*/ 161875 h 170856"/>
              <a:gd name="connsiteX3" fmla="*/ 187 w 472103"/>
              <a:gd name="connsiteY3" fmla="*/ 134692 h 170856"/>
              <a:gd name="connsiteX4" fmla="*/ 228647 w 472103"/>
              <a:gd name="connsiteY4" fmla="*/ 8769 h 1708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40003 w 476100"/>
              <a:gd name="connsiteY4" fmla="*/ 8682 h 17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100" h="170556">
                <a:moveTo>
                  <a:pt x="239999" y="8683"/>
                </a:moveTo>
                <a:cubicBezTo>
                  <a:pt x="371467" y="-11998"/>
                  <a:pt x="477169" y="5532"/>
                  <a:pt x="476092" y="47837"/>
                </a:cubicBezTo>
                <a:cubicBezTo>
                  <a:pt x="475015" y="90141"/>
                  <a:pt x="367569" y="141198"/>
                  <a:pt x="236101" y="161875"/>
                </a:cubicBezTo>
                <a:cubicBezTo>
                  <a:pt x="104636" y="182554"/>
                  <a:pt x="-1069" y="165027"/>
                  <a:pt x="8" y="122720"/>
                </a:cubicBezTo>
                <a:cubicBezTo>
                  <a:pt x="1085" y="80418"/>
                  <a:pt x="108534" y="29362"/>
                  <a:pt x="240003" y="8682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"/>
          <p:cNvSpPr>
            <a:spLocks/>
          </p:cNvSpPr>
          <p:nvPr/>
        </p:nvSpPr>
        <p:spPr>
          <a:xfrm>
            <a:off x="4490994" y="5015887"/>
            <a:ext cx="370800" cy="180406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  <a:gd name="connsiteX0" fmla="*/ 87141 w 230217"/>
              <a:gd name="connsiteY0" fmla="*/ 95521 h 339042"/>
              <a:gd name="connsiteX1" fmla="*/ 179546 w 230217"/>
              <a:gd name="connsiteY1" fmla="*/ 4265 h 339042"/>
              <a:gd name="connsiteX2" fmla="*/ 210477 w 230217"/>
              <a:gd name="connsiteY2" fmla="*/ 206746 h 339042"/>
              <a:gd name="connsiteX3" fmla="*/ 50671 w 230217"/>
              <a:gd name="connsiteY3" fmla="*/ 334877 h 339042"/>
              <a:gd name="connsiteX4" fmla="*/ 19740 w 230217"/>
              <a:gd name="connsiteY4" fmla="*/ 132396 h 339042"/>
              <a:gd name="connsiteX0" fmla="*/ 87141 w 230217"/>
              <a:gd name="connsiteY0" fmla="*/ 95089 h 338610"/>
              <a:gd name="connsiteX1" fmla="*/ 179546 w 230217"/>
              <a:gd name="connsiteY1" fmla="*/ 3833 h 338610"/>
              <a:gd name="connsiteX2" fmla="*/ 210477 w 230217"/>
              <a:gd name="connsiteY2" fmla="*/ 206314 h 338610"/>
              <a:gd name="connsiteX3" fmla="*/ 50671 w 230217"/>
              <a:gd name="connsiteY3" fmla="*/ 334445 h 338610"/>
              <a:gd name="connsiteX4" fmla="*/ 19740 w 230217"/>
              <a:gd name="connsiteY4" fmla="*/ 131964 h 338610"/>
              <a:gd name="connsiteX0" fmla="*/ 87141 w 241635"/>
              <a:gd name="connsiteY0" fmla="*/ 91256 h 334777"/>
              <a:gd name="connsiteX1" fmla="*/ 179546 w 241635"/>
              <a:gd name="connsiteY1" fmla="*/ 0 h 334777"/>
              <a:gd name="connsiteX2" fmla="*/ 210477 w 241635"/>
              <a:gd name="connsiteY2" fmla="*/ 202481 h 334777"/>
              <a:gd name="connsiteX3" fmla="*/ 50671 w 241635"/>
              <a:gd name="connsiteY3" fmla="*/ 330612 h 334777"/>
              <a:gd name="connsiteX4" fmla="*/ 19740 w 241635"/>
              <a:gd name="connsiteY4" fmla="*/ 128131 h 334777"/>
              <a:gd name="connsiteX0" fmla="*/ 87141 w 329396"/>
              <a:gd name="connsiteY0" fmla="*/ 36419 h 279940"/>
              <a:gd name="connsiteX1" fmla="*/ 329396 w 329396"/>
              <a:gd name="connsiteY1" fmla="*/ 28494 h 279940"/>
              <a:gd name="connsiteX2" fmla="*/ 210477 w 329396"/>
              <a:gd name="connsiteY2" fmla="*/ 147644 h 279940"/>
              <a:gd name="connsiteX3" fmla="*/ 50671 w 329396"/>
              <a:gd name="connsiteY3" fmla="*/ 275775 h 279940"/>
              <a:gd name="connsiteX4" fmla="*/ 19740 w 329396"/>
              <a:gd name="connsiteY4" fmla="*/ 73294 h 279940"/>
              <a:gd name="connsiteX0" fmla="*/ 87141 w 331021"/>
              <a:gd name="connsiteY0" fmla="*/ 36419 h 279940"/>
              <a:gd name="connsiteX1" fmla="*/ 329396 w 331021"/>
              <a:gd name="connsiteY1" fmla="*/ 28494 h 279940"/>
              <a:gd name="connsiteX2" fmla="*/ 210477 w 331021"/>
              <a:gd name="connsiteY2" fmla="*/ 147644 h 279940"/>
              <a:gd name="connsiteX3" fmla="*/ 50671 w 331021"/>
              <a:gd name="connsiteY3" fmla="*/ 275775 h 279940"/>
              <a:gd name="connsiteX4" fmla="*/ 19740 w 331021"/>
              <a:gd name="connsiteY4" fmla="*/ 73294 h 279940"/>
              <a:gd name="connsiteX0" fmla="*/ 87141 w 331273"/>
              <a:gd name="connsiteY0" fmla="*/ 36419 h 279940"/>
              <a:gd name="connsiteX1" fmla="*/ 329396 w 331273"/>
              <a:gd name="connsiteY1" fmla="*/ 28494 h 279940"/>
              <a:gd name="connsiteX2" fmla="*/ 210477 w 331273"/>
              <a:gd name="connsiteY2" fmla="*/ 147644 h 279940"/>
              <a:gd name="connsiteX3" fmla="*/ 50671 w 331273"/>
              <a:gd name="connsiteY3" fmla="*/ 275775 h 279940"/>
              <a:gd name="connsiteX4" fmla="*/ 19740 w 331273"/>
              <a:gd name="connsiteY4" fmla="*/ 73294 h 279940"/>
              <a:gd name="connsiteX0" fmla="*/ 87141 w 331237"/>
              <a:gd name="connsiteY0" fmla="*/ 36419 h 280040"/>
              <a:gd name="connsiteX1" fmla="*/ 329396 w 331237"/>
              <a:gd name="connsiteY1" fmla="*/ 28494 h 280040"/>
              <a:gd name="connsiteX2" fmla="*/ 143073 w 331237"/>
              <a:gd name="connsiteY2" fmla="*/ 184517 h 280040"/>
              <a:gd name="connsiteX3" fmla="*/ 50671 w 331237"/>
              <a:gd name="connsiteY3" fmla="*/ 275775 h 280040"/>
              <a:gd name="connsiteX4" fmla="*/ 19740 w 331237"/>
              <a:gd name="connsiteY4" fmla="*/ 73294 h 280040"/>
              <a:gd name="connsiteX0" fmla="*/ 87141 w 331236"/>
              <a:gd name="connsiteY0" fmla="*/ 36419 h 279607"/>
              <a:gd name="connsiteX1" fmla="*/ 329396 w 331236"/>
              <a:gd name="connsiteY1" fmla="*/ 28494 h 279607"/>
              <a:gd name="connsiteX2" fmla="*/ 143073 w 331236"/>
              <a:gd name="connsiteY2" fmla="*/ 184517 h 279607"/>
              <a:gd name="connsiteX3" fmla="*/ 50671 w 331236"/>
              <a:gd name="connsiteY3" fmla="*/ 275775 h 279607"/>
              <a:gd name="connsiteX4" fmla="*/ 19740 w 331236"/>
              <a:gd name="connsiteY4" fmla="*/ 73294 h 279607"/>
              <a:gd name="connsiteX0" fmla="*/ 98561 w 342656"/>
              <a:gd name="connsiteY0" fmla="*/ 36419 h 275775"/>
              <a:gd name="connsiteX1" fmla="*/ 340816 w 342656"/>
              <a:gd name="connsiteY1" fmla="*/ 28494 h 275775"/>
              <a:gd name="connsiteX2" fmla="*/ 154493 w 342656"/>
              <a:gd name="connsiteY2" fmla="*/ 184517 h 275775"/>
              <a:gd name="connsiteX3" fmla="*/ 62091 w 342656"/>
              <a:gd name="connsiteY3" fmla="*/ 275775 h 275775"/>
              <a:gd name="connsiteX4" fmla="*/ 31160 w 342656"/>
              <a:gd name="connsiteY4" fmla="*/ 73294 h 275775"/>
              <a:gd name="connsiteX0" fmla="*/ 186322 w 430417"/>
              <a:gd name="connsiteY0" fmla="*/ 36419 h 220934"/>
              <a:gd name="connsiteX1" fmla="*/ 428577 w 430417"/>
              <a:gd name="connsiteY1" fmla="*/ 28494 h 220934"/>
              <a:gd name="connsiteX2" fmla="*/ 242254 w 430417"/>
              <a:gd name="connsiteY2" fmla="*/ 184517 h 220934"/>
              <a:gd name="connsiteX3" fmla="*/ 0 w 430417"/>
              <a:gd name="connsiteY3" fmla="*/ 192440 h 220934"/>
              <a:gd name="connsiteX4" fmla="*/ 118921 w 430417"/>
              <a:gd name="connsiteY4" fmla="*/ 73294 h 220934"/>
              <a:gd name="connsiteX0" fmla="*/ 187947 w 432042"/>
              <a:gd name="connsiteY0" fmla="*/ 36419 h 220934"/>
              <a:gd name="connsiteX1" fmla="*/ 430202 w 432042"/>
              <a:gd name="connsiteY1" fmla="*/ 28494 h 220934"/>
              <a:gd name="connsiteX2" fmla="*/ 243879 w 432042"/>
              <a:gd name="connsiteY2" fmla="*/ 184517 h 220934"/>
              <a:gd name="connsiteX3" fmla="*/ 1625 w 432042"/>
              <a:gd name="connsiteY3" fmla="*/ 192440 h 220934"/>
              <a:gd name="connsiteX4" fmla="*/ 120546 w 432042"/>
              <a:gd name="connsiteY4" fmla="*/ 73294 h 220934"/>
              <a:gd name="connsiteX0" fmla="*/ 188199 w 432294"/>
              <a:gd name="connsiteY0" fmla="*/ 36419 h 220934"/>
              <a:gd name="connsiteX1" fmla="*/ 430454 w 432294"/>
              <a:gd name="connsiteY1" fmla="*/ 28494 h 220934"/>
              <a:gd name="connsiteX2" fmla="*/ 244131 w 432294"/>
              <a:gd name="connsiteY2" fmla="*/ 184517 h 220934"/>
              <a:gd name="connsiteX3" fmla="*/ 1877 w 432294"/>
              <a:gd name="connsiteY3" fmla="*/ 192440 h 220934"/>
              <a:gd name="connsiteX4" fmla="*/ 120798 w 432294"/>
              <a:gd name="connsiteY4" fmla="*/ 73294 h 220934"/>
              <a:gd name="connsiteX0" fmla="*/ 188164 w 432259"/>
              <a:gd name="connsiteY0" fmla="*/ 36419 h 220934"/>
              <a:gd name="connsiteX1" fmla="*/ 430419 w 432259"/>
              <a:gd name="connsiteY1" fmla="*/ 28494 h 220934"/>
              <a:gd name="connsiteX2" fmla="*/ 244096 w 432259"/>
              <a:gd name="connsiteY2" fmla="*/ 184517 h 220934"/>
              <a:gd name="connsiteX3" fmla="*/ 1842 w 432259"/>
              <a:gd name="connsiteY3" fmla="*/ 192440 h 220934"/>
              <a:gd name="connsiteX4" fmla="*/ 188166 w 432259"/>
              <a:gd name="connsiteY4" fmla="*/ 36418 h 220934"/>
              <a:gd name="connsiteX0" fmla="*/ 215738 w 432259"/>
              <a:gd name="connsiteY0" fmla="*/ 34124 h 221199"/>
              <a:gd name="connsiteX1" fmla="*/ 430419 w 432259"/>
              <a:gd name="connsiteY1" fmla="*/ 28759 h 221199"/>
              <a:gd name="connsiteX2" fmla="*/ 244096 w 432259"/>
              <a:gd name="connsiteY2" fmla="*/ 184782 h 221199"/>
              <a:gd name="connsiteX3" fmla="*/ 1842 w 432259"/>
              <a:gd name="connsiteY3" fmla="*/ 192705 h 221199"/>
              <a:gd name="connsiteX4" fmla="*/ 188166 w 432259"/>
              <a:gd name="connsiteY4" fmla="*/ 36683 h 221199"/>
              <a:gd name="connsiteX0" fmla="*/ 215738 w 432259"/>
              <a:gd name="connsiteY0" fmla="*/ 27704 h 214779"/>
              <a:gd name="connsiteX1" fmla="*/ 430419 w 432259"/>
              <a:gd name="connsiteY1" fmla="*/ 22339 h 214779"/>
              <a:gd name="connsiteX2" fmla="*/ 244096 w 432259"/>
              <a:gd name="connsiteY2" fmla="*/ 178362 h 214779"/>
              <a:gd name="connsiteX3" fmla="*/ 1842 w 432259"/>
              <a:gd name="connsiteY3" fmla="*/ 186285 h 214779"/>
              <a:gd name="connsiteX4" fmla="*/ 188166 w 432259"/>
              <a:gd name="connsiteY4" fmla="*/ 30263 h 214779"/>
              <a:gd name="connsiteX0" fmla="*/ 215738 w 433402"/>
              <a:gd name="connsiteY0" fmla="*/ 12187 h 199262"/>
              <a:gd name="connsiteX1" fmla="*/ 430419 w 433402"/>
              <a:gd name="connsiteY1" fmla="*/ 6822 h 199262"/>
              <a:gd name="connsiteX2" fmla="*/ 244096 w 433402"/>
              <a:gd name="connsiteY2" fmla="*/ 162845 h 199262"/>
              <a:gd name="connsiteX3" fmla="*/ 1842 w 433402"/>
              <a:gd name="connsiteY3" fmla="*/ 170768 h 199262"/>
              <a:gd name="connsiteX4" fmla="*/ 188166 w 433402"/>
              <a:gd name="connsiteY4" fmla="*/ 14746 h 199262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753"/>
              <a:gd name="connsiteX1" fmla="*/ 452969 w 452969"/>
              <a:gd name="connsiteY1" fmla="*/ 45783 h 197753"/>
              <a:gd name="connsiteX2" fmla="*/ 216521 w 452969"/>
              <a:gd name="connsiteY2" fmla="*/ 163630 h 197753"/>
              <a:gd name="connsiteX3" fmla="*/ 1842 w 452969"/>
              <a:gd name="connsiteY3" fmla="*/ 168993 h 197753"/>
              <a:gd name="connsiteX4" fmla="*/ 188166 w 452969"/>
              <a:gd name="connsiteY4" fmla="*/ 12971 h 197753"/>
              <a:gd name="connsiteX0" fmla="*/ 215738 w 452969"/>
              <a:gd name="connsiteY0" fmla="*/ 10412 h 191332"/>
              <a:gd name="connsiteX1" fmla="*/ 452969 w 452969"/>
              <a:gd name="connsiteY1" fmla="*/ 45783 h 191332"/>
              <a:gd name="connsiteX2" fmla="*/ 216521 w 452969"/>
              <a:gd name="connsiteY2" fmla="*/ 163630 h 191332"/>
              <a:gd name="connsiteX3" fmla="*/ 1842 w 452969"/>
              <a:gd name="connsiteY3" fmla="*/ 168993 h 191332"/>
              <a:gd name="connsiteX4" fmla="*/ 188166 w 452969"/>
              <a:gd name="connsiteY4" fmla="*/ 12971 h 191332"/>
              <a:gd name="connsiteX0" fmla="*/ 216878 w 454109"/>
              <a:gd name="connsiteY0" fmla="*/ 10412 h 175814"/>
              <a:gd name="connsiteX1" fmla="*/ 454109 w 454109"/>
              <a:gd name="connsiteY1" fmla="*/ 45783 h 175814"/>
              <a:gd name="connsiteX2" fmla="*/ 217661 w 454109"/>
              <a:gd name="connsiteY2" fmla="*/ 163630 h 175814"/>
              <a:gd name="connsiteX3" fmla="*/ 2982 w 454109"/>
              <a:gd name="connsiteY3" fmla="*/ 168993 h 175814"/>
              <a:gd name="connsiteX4" fmla="*/ 189306 w 454109"/>
              <a:gd name="connsiteY4" fmla="*/ 12971 h 175814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36451 w 473678"/>
              <a:gd name="connsiteY4" fmla="*/ 10411 h 174039"/>
              <a:gd name="connsiteX0" fmla="*/ 252120 w 473678"/>
              <a:gd name="connsiteY0" fmla="*/ 10922 h 173794"/>
              <a:gd name="connsiteX1" fmla="*/ 473678 w 473678"/>
              <a:gd name="connsiteY1" fmla="*/ 45538 h 173794"/>
              <a:gd name="connsiteX2" fmla="*/ 237230 w 473678"/>
              <a:gd name="connsiteY2" fmla="*/ 163385 h 173794"/>
              <a:gd name="connsiteX3" fmla="*/ 0 w 473678"/>
              <a:gd name="connsiteY3" fmla="*/ 128012 h 173794"/>
              <a:gd name="connsiteX4" fmla="*/ 236451 w 473678"/>
              <a:gd name="connsiteY4" fmla="*/ 10166 h 173794"/>
              <a:gd name="connsiteX0" fmla="*/ 252120 w 473678"/>
              <a:gd name="connsiteY0" fmla="*/ 4639 h 167511"/>
              <a:gd name="connsiteX1" fmla="*/ 473678 w 473678"/>
              <a:gd name="connsiteY1" fmla="*/ 39255 h 167511"/>
              <a:gd name="connsiteX2" fmla="*/ 237230 w 473678"/>
              <a:gd name="connsiteY2" fmla="*/ 157102 h 167511"/>
              <a:gd name="connsiteX3" fmla="*/ 0 w 473678"/>
              <a:gd name="connsiteY3" fmla="*/ 121729 h 167511"/>
              <a:gd name="connsiteX4" fmla="*/ 236451 w 473678"/>
              <a:gd name="connsiteY4" fmla="*/ 3883 h 167511"/>
              <a:gd name="connsiteX0" fmla="*/ 252120 w 475039"/>
              <a:gd name="connsiteY0" fmla="*/ 1946 h 164818"/>
              <a:gd name="connsiteX1" fmla="*/ 473678 w 475039"/>
              <a:gd name="connsiteY1" fmla="*/ 36562 h 164818"/>
              <a:gd name="connsiteX2" fmla="*/ 237230 w 475039"/>
              <a:gd name="connsiteY2" fmla="*/ 154409 h 164818"/>
              <a:gd name="connsiteX3" fmla="*/ 0 w 475039"/>
              <a:gd name="connsiteY3" fmla="*/ 119036 h 164818"/>
              <a:gd name="connsiteX4" fmla="*/ 236451 w 475039"/>
              <a:gd name="connsiteY4" fmla="*/ 1190 h 164818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507"/>
              <a:gd name="connsiteX1" fmla="*/ 479655 w 480143"/>
              <a:gd name="connsiteY1" fmla="*/ 60824 h 164507"/>
              <a:gd name="connsiteX2" fmla="*/ 221556 w 480143"/>
              <a:gd name="connsiteY2" fmla="*/ 153587 h 164507"/>
              <a:gd name="connsiteX3" fmla="*/ 0 w 480143"/>
              <a:gd name="connsiteY3" fmla="*/ 118970 h 164507"/>
              <a:gd name="connsiteX4" fmla="*/ 236451 w 480143"/>
              <a:gd name="connsiteY4" fmla="*/ 1124 h 164507"/>
              <a:gd name="connsiteX0" fmla="*/ 252120 w 480143"/>
              <a:gd name="connsiteY0" fmla="*/ 1880 h 158224"/>
              <a:gd name="connsiteX1" fmla="*/ 479655 w 480143"/>
              <a:gd name="connsiteY1" fmla="*/ 60824 h 158224"/>
              <a:gd name="connsiteX2" fmla="*/ 221556 w 480143"/>
              <a:gd name="connsiteY2" fmla="*/ 153587 h 158224"/>
              <a:gd name="connsiteX3" fmla="*/ 0 w 480143"/>
              <a:gd name="connsiteY3" fmla="*/ 118970 h 158224"/>
              <a:gd name="connsiteX4" fmla="*/ 236451 w 480143"/>
              <a:gd name="connsiteY4" fmla="*/ 1124 h 158224"/>
              <a:gd name="connsiteX0" fmla="*/ 253481 w 481504"/>
              <a:gd name="connsiteY0" fmla="*/ 1880 h 155531"/>
              <a:gd name="connsiteX1" fmla="*/ 481016 w 481504"/>
              <a:gd name="connsiteY1" fmla="*/ 60824 h 155531"/>
              <a:gd name="connsiteX2" fmla="*/ 222917 w 481504"/>
              <a:gd name="connsiteY2" fmla="*/ 153587 h 155531"/>
              <a:gd name="connsiteX3" fmla="*/ 1361 w 481504"/>
              <a:gd name="connsiteY3" fmla="*/ 118970 h 155531"/>
              <a:gd name="connsiteX4" fmla="*/ 237812 w 481504"/>
              <a:gd name="connsiteY4" fmla="*/ 1124 h 155531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58589 w 486608"/>
              <a:gd name="connsiteY4" fmla="*/ 1879 h 155465"/>
              <a:gd name="connsiteX0" fmla="*/ 243234 w 486608"/>
              <a:gd name="connsiteY0" fmla="*/ 1618 h 155959"/>
              <a:gd name="connsiteX1" fmla="*/ 486120 w 486608"/>
              <a:gd name="connsiteY1" fmla="*/ 61318 h 155959"/>
              <a:gd name="connsiteX2" fmla="*/ 228021 w 486608"/>
              <a:gd name="connsiteY2" fmla="*/ 154081 h 155959"/>
              <a:gd name="connsiteX3" fmla="*/ 488 w 486608"/>
              <a:gd name="connsiteY3" fmla="*/ 95135 h 155959"/>
              <a:gd name="connsiteX4" fmla="*/ 258589 w 486608"/>
              <a:gd name="connsiteY4" fmla="*/ 2373 h 155959"/>
              <a:gd name="connsiteX0" fmla="*/ 243234 w 486538"/>
              <a:gd name="connsiteY0" fmla="*/ 6455 h 160796"/>
              <a:gd name="connsiteX1" fmla="*/ 486120 w 486538"/>
              <a:gd name="connsiteY1" fmla="*/ 66155 h 160796"/>
              <a:gd name="connsiteX2" fmla="*/ 228021 w 486538"/>
              <a:gd name="connsiteY2" fmla="*/ 158918 h 160796"/>
              <a:gd name="connsiteX3" fmla="*/ 488 w 486538"/>
              <a:gd name="connsiteY3" fmla="*/ 99972 h 160796"/>
              <a:gd name="connsiteX4" fmla="*/ 258589 w 486538"/>
              <a:gd name="connsiteY4" fmla="*/ 7210 h 160796"/>
              <a:gd name="connsiteX0" fmla="*/ 243234 w 486120"/>
              <a:gd name="connsiteY0" fmla="*/ 9581 h 163922"/>
              <a:gd name="connsiteX1" fmla="*/ 486120 w 486120"/>
              <a:gd name="connsiteY1" fmla="*/ 69281 h 163922"/>
              <a:gd name="connsiteX2" fmla="*/ 228021 w 486120"/>
              <a:gd name="connsiteY2" fmla="*/ 162044 h 163922"/>
              <a:gd name="connsiteX3" fmla="*/ 488 w 486120"/>
              <a:gd name="connsiteY3" fmla="*/ 103098 h 163922"/>
              <a:gd name="connsiteX4" fmla="*/ 258589 w 486120"/>
              <a:gd name="connsiteY4" fmla="*/ 10336 h 163922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5014"/>
              <a:gd name="connsiteX1" fmla="*/ 480315 w 480315"/>
              <a:gd name="connsiteY1" fmla="*/ 46043 h 165014"/>
              <a:gd name="connsiteX2" fmla="*/ 243374 w 480315"/>
              <a:gd name="connsiteY2" fmla="*/ 163397 h 165014"/>
              <a:gd name="connsiteX3" fmla="*/ 488 w 480315"/>
              <a:gd name="connsiteY3" fmla="*/ 103696 h 165014"/>
              <a:gd name="connsiteX4" fmla="*/ 258589 w 480315"/>
              <a:gd name="connsiteY4" fmla="*/ 10934 h 165014"/>
              <a:gd name="connsiteX0" fmla="*/ 243165 w 480246"/>
              <a:gd name="connsiteY0" fmla="*/ 10179 h 169851"/>
              <a:gd name="connsiteX1" fmla="*/ 480246 w 480246"/>
              <a:gd name="connsiteY1" fmla="*/ 46043 h 169851"/>
              <a:gd name="connsiteX2" fmla="*/ 243305 w 480246"/>
              <a:gd name="connsiteY2" fmla="*/ 163397 h 169851"/>
              <a:gd name="connsiteX3" fmla="*/ 419 w 480246"/>
              <a:gd name="connsiteY3" fmla="*/ 103696 h 169851"/>
              <a:gd name="connsiteX4" fmla="*/ 258520 w 480246"/>
              <a:gd name="connsiteY4" fmla="*/ 10934 h 169851"/>
              <a:gd name="connsiteX0" fmla="*/ 242746 w 479827"/>
              <a:gd name="connsiteY0" fmla="*/ 10179 h 172977"/>
              <a:gd name="connsiteX1" fmla="*/ 479827 w 479827"/>
              <a:gd name="connsiteY1" fmla="*/ 46043 h 172977"/>
              <a:gd name="connsiteX2" fmla="*/ 242886 w 479827"/>
              <a:gd name="connsiteY2" fmla="*/ 163397 h 172977"/>
              <a:gd name="connsiteX3" fmla="*/ 0 w 479827"/>
              <a:gd name="connsiteY3" fmla="*/ 103696 h 172977"/>
              <a:gd name="connsiteX4" fmla="*/ 258101 w 479827"/>
              <a:gd name="connsiteY4" fmla="*/ 10934 h 172977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36945 w 474022"/>
              <a:gd name="connsiteY4" fmla="*/ 10178 h 173576"/>
              <a:gd name="connsiteX0" fmla="*/ 231601 w 474022"/>
              <a:gd name="connsiteY0" fmla="*/ 10248 h 173544"/>
              <a:gd name="connsiteX1" fmla="*/ 474022 w 474022"/>
              <a:gd name="connsiteY1" fmla="*/ 46011 h 173544"/>
              <a:gd name="connsiteX2" fmla="*/ 237081 w 474022"/>
              <a:gd name="connsiteY2" fmla="*/ 163365 h 173544"/>
              <a:gd name="connsiteX3" fmla="*/ 0 w 474022"/>
              <a:gd name="connsiteY3" fmla="*/ 127500 h 173544"/>
              <a:gd name="connsiteX4" fmla="*/ 236945 w 474022"/>
              <a:gd name="connsiteY4" fmla="*/ 10146 h 173544"/>
              <a:gd name="connsiteX0" fmla="*/ 231601 w 474022"/>
              <a:gd name="connsiteY0" fmla="*/ 12322 h 175618"/>
              <a:gd name="connsiteX1" fmla="*/ 474022 w 474022"/>
              <a:gd name="connsiteY1" fmla="*/ 48085 h 175618"/>
              <a:gd name="connsiteX2" fmla="*/ 237081 w 474022"/>
              <a:gd name="connsiteY2" fmla="*/ 165439 h 175618"/>
              <a:gd name="connsiteX3" fmla="*/ 0 w 474022"/>
              <a:gd name="connsiteY3" fmla="*/ 129574 h 175618"/>
              <a:gd name="connsiteX4" fmla="*/ 236945 w 474022"/>
              <a:gd name="connsiteY4" fmla="*/ 12220 h 175618"/>
              <a:gd name="connsiteX0" fmla="*/ 231601 w 474022"/>
              <a:gd name="connsiteY0" fmla="*/ 14197 h 177493"/>
              <a:gd name="connsiteX1" fmla="*/ 474022 w 474022"/>
              <a:gd name="connsiteY1" fmla="*/ 49960 h 177493"/>
              <a:gd name="connsiteX2" fmla="*/ 237081 w 474022"/>
              <a:gd name="connsiteY2" fmla="*/ 167314 h 177493"/>
              <a:gd name="connsiteX3" fmla="*/ 0 w 474022"/>
              <a:gd name="connsiteY3" fmla="*/ 131449 h 177493"/>
              <a:gd name="connsiteX4" fmla="*/ 236945 w 474022"/>
              <a:gd name="connsiteY4" fmla="*/ 14095 h 177493"/>
              <a:gd name="connsiteX0" fmla="*/ 231601 w 470946"/>
              <a:gd name="connsiteY0" fmla="*/ 14582 h 177878"/>
              <a:gd name="connsiteX1" fmla="*/ 470877 w 470946"/>
              <a:gd name="connsiteY1" fmla="*/ 41677 h 177878"/>
              <a:gd name="connsiteX2" fmla="*/ 237081 w 470946"/>
              <a:gd name="connsiteY2" fmla="*/ 167699 h 177878"/>
              <a:gd name="connsiteX3" fmla="*/ 0 w 470946"/>
              <a:gd name="connsiteY3" fmla="*/ 131834 h 177878"/>
              <a:gd name="connsiteX4" fmla="*/ 236945 w 470946"/>
              <a:gd name="connsiteY4" fmla="*/ 14480 h 177878"/>
              <a:gd name="connsiteX0" fmla="*/ 231601 w 470938"/>
              <a:gd name="connsiteY0" fmla="*/ 14582 h 177878"/>
              <a:gd name="connsiteX1" fmla="*/ 470877 w 470938"/>
              <a:gd name="connsiteY1" fmla="*/ 41677 h 177878"/>
              <a:gd name="connsiteX2" fmla="*/ 237081 w 470938"/>
              <a:gd name="connsiteY2" fmla="*/ 167699 h 177878"/>
              <a:gd name="connsiteX3" fmla="*/ 0 w 470938"/>
              <a:gd name="connsiteY3" fmla="*/ 131834 h 177878"/>
              <a:gd name="connsiteX4" fmla="*/ 236945 w 470938"/>
              <a:gd name="connsiteY4" fmla="*/ 14480 h 177878"/>
              <a:gd name="connsiteX0" fmla="*/ 231601 w 470941"/>
              <a:gd name="connsiteY0" fmla="*/ 14582 h 177878"/>
              <a:gd name="connsiteX1" fmla="*/ 470877 w 470941"/>
              <a:gd name="connsiteY1" fmla="*/ 41677 h 177878"/>
              <a:gd name="connsiteX2" fmla="*/ 237081 w 470941"/>
              <a:gd name="connsiteY2" fmla="*/ 167699 h 177878"/>
              <a:gd name="connsiteX3" fmla="*/ 0 w 470941"/>
              <a:gd name="connsiteY3" fmla="*/ 131834 h 177878"/>
              <a:gd name="connsiteX4" fmla="*/ 236945 w 470941"/>
              <a:gd name="connsiteY4" fmla="*/ 14480 h 177878"/>
              <a:gd name="connsiteX0" fmla="*/ 231601 w 470940"/>
              <a:gd name="connsiteY0" fmla="*/ 14582 h 177844"/>
              <a:gd name="connsiteX1" fmla="*/ 470877 w 470940"/>
              <a:gd name="connsiteY1" fmla="*/ 41677 h 177844"/>
              <a:gd name="connsiteX2" fmla="*/ 242422 w 470940"/>
              <a:gd name="connsiteY2" fmla="*/ 167599 h 177844"/>
              <a:gd name="connsiteX3" fmla="*/ 0 w 470940"/>
              <a:gd name="connsiteY3" fmla="*/ 131834 h 177844"/>
              <a:gd name="connsiteX4" fmla="*/ 236945 w 470940"/>
              <a:gd name="connsiteY4" fmla="*/ 14480 h 177844"/>
              <a:gd name="connsiteX0" fmla="*/ 231601 w 470940"/>
              <a:gd name="connsiteY0" fmla="*/ 14582 h 179919"/>
              <a:gd name="connsiteX1" fmla="*/ 470877 w 470940"/>
              <a:gd name="connsiteY1" fmla="*/ 41677 h 179919"/>
              <a:gd name="connsiteX2" fmla="*/ 242422 w 470940"/>
              <a:gd name="connsiteY2" fmla="*/ 167599 h 179919"/>
              <a:gd name="connsiteX3" fmla="*/ 0 w 470940"/>
              <a:gd name="connsiteY3" fmla="*/ 131834 h 179919"/>
              <a:gd name="connsiteX4" fmla="*/ 236945 w 470940"/>
              <a:gd name="connsiteY4" fmla="*/ 14480 h 179919"/>
              <a:gd name="connsiteX0" fmla="*/ 231601 w 470940"/>
              <a:gd name="connsiteY0" fmla="*/ 14582 h 181795"/>
              <a:gd name="connsiteX1" fmla="*/ 470877 w 470940"/>
              <a:gd name="connsiteY1" fmla="*/ 41677 h 181795"/>
              <a:gd name="connsiteX2" fmla="*/ 242422 w 470940"/>
              <a:gd name="connsiteY2" fmla="*/ 167599 h 181795"/>
              <a:gd name="connsiteX3" fmla="*/ 0 w 470940"/>
              <a:gd name="connsiteY3" fmla="*/ 131834 h 181795"/>
              <a:gd name="connsiteX4" fmla="*/ 236945 w 470940"/>
              <a:gd name="connsiteY4" fmla="*/ 14480 h 181795"/>
              <a:gd name="connsiteX0" fmla="*/ 228526 w 467865"/>
              <a:gd name="connsiteY0" fmla="*/ 14582 h 182180"/>
              <a:gd name="connsiteX1" fmla="*/ 467802 w 467865"/>
              <a:gd name="connsiteY1" fmla="*/ 41677 h 182180"/>
              <a:gd name="connsiteX2" fmla="*/ 239347 w 467865"/>
              <a:gd name="connsiteY2" fmla="*/ 167599 h 182180"/>
              <a:gd name="connsiteX3" fmla="*/ 70 w 467865"/>
              <a:gd name="connsiteY3" fmla="*/ 140503 h 182180"/>
              <a:gd name="connsiteX4" fmla="*/ 233870 w 467865"/>
              <a:gd name="connsiteY4" fmla="*/ 14480 h 182180"/>
              <a:gd name="connsiteX0" fmla="*/ 228518 w 467857"/>
              <a:gd name="connsiteY0" fmla="*/ 14582 h 182180"/>
              <a:gd name="connsiteX1" fmla="*/ 467794 w 467857"/>
              <a:gd name="connsiteY1" fmla="*/ 41677 h 182180"/>
              <a:gd name="connsiteX2" fmla="*/ 239339 w 467857"/>
              <a:gd name="connsiteY2" fmla="*/ 167599 h 182180"/>
              <a:gd name="connsiteX3" fmla="*/ 62 w 467857"/>
              <a:gd name="connsiteY3" fmla="*/ 140503 h 182180"/>
              <a:gd name="connsiteX4" fmla="*/ 233862 w 467857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33863 w 467858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28523 w 467858"/>
              <a:gd name="connsiteY4" fmla="*/ 14580 h 182180"/>
              <a:gd name="connsiteX0" fmla="*/ 235878 w 467858"/>
              <a:gd name="connsiteY0" fmla="*/ 14517 h 182203"/>
              <a:gd name="connsiteX1" fmla="*/ 467795 w 467858"/>
              <a:gd name="connsiteY1" fmla="*/ 41700 h 182203"/>
              <a:gd name="connsiteX2" fmla="*/ 239340 w 467858"/>
              <a:gd name="connsiteY2" fmla="*/ 167622 h 182203"/>
              <a:gd name="connsiteX3" fmla="*/ 63 w 467858"/>
              <a:gd name="connsiteY3" fmla="*/ 140526 h 182203"/>
              <a:gd name="connsiteX4" fmla="*/ 228523 w 467858"/>
              <a:gd name="connsiteY4" fmla="*/ 14603 h 182203"/>
              <a:gd name="connsiteX0" fmla="*/ 235878 w 467858"/>
              <a:gd name="connsiteY0" fmla="*/ 11636 h 179322"/>
              <a:gd name="connsiteX1" fmla="*/ 467795 w 467858"/>
              <a:gd name="connsiteY1" fmla="*/ 38819 h 179322"/>
              <a:gd name="connsiteX2" fmla="*/ 239340 w 467858"/>
              <a:gd name="connsiteY2" fmla="*/ 164741 h 179322"/>
              <a:gd name="connsiteX3" fmla="*/ 63 w 467858"/>
              <a:gd name="connsiteY3" fmla="*/ 137645 h 179322"/>
              <a:gd name="connsiteX4" fmla="*/ 228523 w 467858"/>
              <a:gd name="connsiteY4" fmla="*/ 11722 h 179322"/>
              <a:gd name="connsiteX0" fmla="*/ 235878 w 467982"/>
              <a:gd name="connsiteY0" fmla="*/ 8982 h 176668"/>
              <a:gd name="connsiteX1" fmla="*/ 467795 w 467982"/>
              <a:gd name="connsiteY1" fmla="*/ 36165 h 176668"/>
              <a:gd name="connsiteX2" fmla="*/ 239340 w 467982"/>
              <a:gd name="connsiteY2" fmla="*/ 162087 h 176668"/>
              <a:gd name="connsiteX3" fmla="*/ 63 w 467982"/>
              <a:gd name="connsiteY3" fmla="*/ 134991 h 176668"/>
              <a:gd name="connsiteX4" fmla="*/ 228523 w 467982"/>
              <a:gd name="connsiteY4" fmla="*/ 9068 h 176668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92"/>
              <a:gd name="connsiteX1" fmla="*/ 471971 w 471979"/>
              <a:gd name="connsiteY1" fmla="*/ 47837 h 176392"/>
              <a:gd name="connsiteX2" fmla="*/ 231980 w 471979"/>
              <a:gd name="connsiteY2" fmla="*/ 161875 h 176392"/>
              <a:gd name="connsiteX3" fmla="*/ 63 w 471979"/>
              <a:gd name="connsiteY3" fmla="*/ 134692 h 176392"/>
              <a:gd name="connsiteX4" fmla="*/ 228523 w 471979"/>
              <a:gd name="connsiteY4" fmla="*/ 8769 h 176392"/>
              <a:gd name="connsiteX0" fmla="*/ 235878 w 471979"/>
              <a:gd name="connsiteY0" fmla="*/ 8683 h 173509"/>
              <a:gd name="connsiteX1" fmla="*/ 471971 w 471979"/>
              <a:gd name="connsiteY1" fmla="*/ 47837 h 173509"/>
              <a:gd name="connsiteX2" fmla="*/ 231980 w 471979"/>
              <a:gd name="connsiteY2" fmla="*/ 161875 h 173509"/>
              <a:gd name="connsiteX3" fmla="*/ 63 w 471979"/>
              <a:gd name="connsiteY3" fmla="*/ 134692 h 173509"/>
              <a:gd name="connsiteX4" fmla="*/ 228523 w 471979"/>
              <a:gd name="connsiteY4" fmla="*/ 8769 h 173509"/>
              <a:gd name="connsiteX0" fmla="*/ 236002 w 472103"/>
              <a:gd name="connsiteY0" fmla="*/ 8683 h 170856"/>
              <a:gd name="connsiteX1" fmla="*/ 472095 w 472103"/>
              <a:gd name="connsiteY1" fmla="*/ 47837 h 170856"/>
              <a:gd name="connsiteX2" fmla="*/ 232104 w 472103"/>
              <a:gd name="connsiteY2" fmla="*/ 161875 h 170856"/>
              <a:gd name="connsiteX3" fmla="*/ 187 w 472103"/>
              <a:gd name="connsiteY3" fmla="*/ 134692 h 170856"/>
              <a:gd name="connsiteX4" fmla="*/ 228647 w 472103"/>
              <a:gd name="connsiteY4" fmla="*/ 8769 h 1708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40003 w 476100"/>
              <a:gd name="connsiteY4" fmla="*/ 8682 h 17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100" h="170556">
                <a:moveTo>
                  <a:pt x="239999" y="8683"/>
                </a:moveTo>
                <a:cubicBezTo>
                  <a:pt x="371467" y="-11998"/>
                  <a:pt x="477169" y="5532"/>
                  <a:pt x="476092" y="47837"/>
                </a:cubicBezTo>
                <a:cubicBezTo>
                  <a:pt x="475015" y="90141"/>
                  <a:pt x="367569" y="141198"/>
                  <a:pt x="236101" y="161875"/>
                </a:cubicBezTo>
                <a:cubicBezTo>
                  <a:pt x="104636" y="182554"/>
                  <a:pt x="-1069" y="165027"/>
                  <a:pt x="8" y="122720"/>
                </a:cubicBezTo>
                <a:cubicBezTo>
                  <a:pt x="1085" y="80418"/>
                  <a:pt x="108534" y="29362"/>
                  <a:pt x="240003" y="8682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7600" rtlCol="0" anchor="b" anchorCtr="0"/>
          <a:lstStyle/>
          <a:p>
            <a:pPr algn="ctr"/>
            <a:endParaRPr lang="en-US" sz="900" dirty="0"/>
          </a:p>
        </p:txBody>
      </p:sp>
      <p:sp>
        <p:nvSpPr>
          <p:cNvPr id="26" name="Oval 2"/>
          <p:cNvSpPr>
            <a:spLocks/>
          </p:cNvSpPr>
          <p:nvPr/>
        </p:nvSpPr>
        <p:spPr>
          <a:xfrm flipV="1">
            <a:off x="4490994" y="4825383"/>
            <a:ext cx="370800" cy="180406"/>
          </a:xfrm>
          <a:custGeom>
            <a:avLst/>
            <a:gdLst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1269243 w 1473959"/>
              <a:gd name="connsiteY0" fmla="*/ 2388358 h 2565779"/>
              <a:gd name="connsiteX1" fmla="*/ 0 w 1473959"/>
              <a:gd name="connsiteY1" fmla="*/ 0 h 2565779"/>
              <a:gd name="connsiteX2" fmla="*/ 1371601 w 1473959"/>
              <a:gd name="connsiteY2" fmla="*/ 2210937 h 2565779"/>
              <a:gd name="connsiteX3" fmla="*/ 1473959 w 1473959"/>
              <a:gd name="connsiteY3" fmla="*/ 2388358 h 2565779"/>
              <a:gd name="connsiteX4" fmla="*/ 1371601 w 1473959"/>
              <a:gd name="connsiteY4" fmla="*/ 2565779 h 2565779"/>
              <a:gd name="connsiteX5" fmla="*/ 1269243 w 1473959"/>
              <a:gd name="connsiteY5" fmla="*/ 2388358 h 2565779"/>
              <a:gd name="connsiteX0" fmla="*/ 0 w 204716"/>
              <a:gd name="connsiteY0" fmla="*/ 177421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0246 h 354842"/>
              <a:gd name="connsiteX1" fmla="*/ 102358 w 204716"/>
              <a:gd name="connsiteY1" fmla="*/ 0 h 354842"/>
              <a:gd name="connsiteX2" fmla="*/ 204716 w 204716"/>
              <a:gd name="connsiteY2" fmla="*/ 177421 h 354842"/>
              <a:gd name="connsiteX3" fmla="*/ 102358 w 204716"/>
              <a:gd name="connsiteY3" fmla="*/ 354842 h 354842"/>
              <a:gd name="connsiteX4" fmla="*/ 0 w 204716"/>
              <a:gd name="connsiteY4" fmla="*/ 177421 h 354842"/>
              <a:gd name="connsiteX0" fmla="*/ 6989 w 204716"/>
              <a:gd name="connsiteY0" fmla="*/ 141062 h 355658"/>
              <a:gd name="connsiteX1" fmla="*/ 102358 w 204716"/>
              <a:gd name="connsiteY1" fmla="*/ 816 h 355658"/>
              <a:gd name="connsiteX2" fmla="*/ 204716 w 204716"/>
              <a:gd name="connsiteY2" fmla="*/ 178237 h 355658"/>
              <a:gd name="connsiteX3" fmla="*/ 102358 w 204716"/>
              <a:gd name="connsiteY3" fmla="*/ 355658 h 355658"/>
              <a:gd name="connsiteX4" fmla="*/ 0 w 204716"/>
              <a:gd name="connsiteY4" fmla="*/ 178237 h 355658"/>
              <a:gd name="connsiteX0" fmla="*/ 6989 w 204716"/>
              <a:gd name="connsiteY0" fmla="*/ 132297 h 346893"/>
              <a:gd name="connsiteX1" fmla="*/ 166795 w 204716"/>
              <a:gd name="connsiteY1" fmla="*/ 4166 h 346893"/>
              <a:gd name="connsiteX2" fmla="*/ 204716 w 204716"/>
              <a:gd name="connsiteY2" fmla="*/ 169472 h 346893"/>
              <a:gd name="connsiteX3" fmla="*/ 102358 w 204716"/>
              <a:gd name="connsiteY3" fmla="*/ 346893 h 346893"/>
              <a:gd name="connsiteX4" fmla="*/ 0 w 204716"/>
              <a:gd name="connsiteY4" fmla="*/ 169472 h 346893"/>
              <a:gd name="connsiteX0" fmla="*/ 6989 w 206617"/>
              <a:gd name="connsiteY0" fmla="*/ 132297 h 346893"/>
              <a:gd name="connsiteX1" fmla="*/ 166795 w 206617"/>
              <a:gd name="connsiteY1" fmla="*/ 4166 h 346893"/>
              <a:gd name="connsiteX2" fmla="*/ 204716 w 206617"/>
              <a:gd name="connsiteY2" fmla="*/ 169472 h 346893"/>
              <a:gd name="connsiteX3" fmla="*/ 102358 w 206617"/>
              <a:gd name="connsiteY3" fmla="*/ 346893 h 346893"/>
              <a:gd name="connsiteX4" fmla="*/ 0 w 206617"/>
              <a:gd name="connsiteY4" fmla="*/ 169472 h 346893"/>
              <a:gd name="connsiteX0" fmla="*/ 6989 w 219308"/>
              <a:gd name="connsiteY0" fmla="*/ 132297 h 346893"/>
              <a:gd name="connsiteX1" fmla="*/ 166795 w 219308"/>
              <a:gd name="connsiteY1" fmla="*/ 4166 h 346893"/>
              <a:gd name="connsiteX2" fmla="*/ 204716 w 219308"/>
              <a:gd name="connsiteY2" fmla="*/ 169472 h 346893"/>
              <a:gd name="connsiteX3" fmla="*/ 102358 w 219308"/>
              <a:gd name="connsiteY3" fmla="*/ 346893 h 346893"/>
              <a:gd name="connsiteX4" fmla="*/ 0 w 219308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6893"/>
              <a:gd name="connsiteX1" fmla="*/ 166795 w 217466"/>
              <a:gd name="connsiteY1" fmla="*/ 4166 h 346893"/>
              <a:gd name="connsiteX2" fmla="*/ 197726 w 217466"/>
              <a:gd name="connsiteY2" fmla="*/ 206647 h 346893"/>
              <a:gd name="connsiteX3" fmla="*/ 102358 w 217466"/>
              <a:gd name="connsiteY3" fmla="*/ 346893 h 346893"/>
              <a:gd name="connsiteX4" fmla="*/ 0 w 217466"/>
              <a:gd name="connsiteY4" fmla="*/ 169472 h 346893"/>
              <a:gd name="connsiteX0" fmla="*/ 6989 w 217466"/>
              <a:gd name="connsiteY0" fmla="*/ 132297 h 347709"/>
              <a:gd name="connsiteX1" fmla="*/ 166795 w 217466"/>
              <a:gd name="connsiteY1" fmla="*/ 4166 h 347709"/>
              <a:gd name="connsiteX2" fmla="*/ 197726 w 217466"/>
              <a:gd name="connsiteY2" fmla="*/ 206647 h 347709"/>
              <a:gd name="connsiteX3" fmla="*/ 102358 w 217466"/>
              <a:gd name="connsiteY3" fmla="*/ 346893 h 347709"/>
              <a:gd name="connsiteX4" fmla="*/ 0 w 217466"/>
              <a:gd name="connsiteY4" fmla="*/ 169472 h 347709"/>
              <a:gd name="connsiteX0" fmla="*/ 6989 w 217466"/>
              <a:gd name="connsiteY0" fmla="*/ 132297 h 338943"/>
              <a:gd name="connsiteX1" fmla="*/ 166795 w 217466"/>
              <a:gd name="connsiteY1" fmla="*/ 4166 h 338943"/>
              <a:gd name="connsiteX2" fmla="*/ 197726 w 217466"/>
              <a:gd name="connsiteY2" fmla="*/ 206647 h 338943"/>
              <a:gd name="connsiteX3" fmla="*/ 37920 w 217466"/>
              <a:gd name="connsiteY3" fmla="*/ 334778 h 338943"/>
              <a:gd name="connsiteX4" fmla="*/ 0 w 217466"/>
              <a:gd name="connsiteY4" fmla="*/ 169472 h 338943"/>
              <a:gd name="connsiteX0" fmla="*/ 8890 w 219367"/>
              <a:gd name="connsiteY0" fmla="*/ 132297 h 338943"/>
              <a:gd name="connsiteX1" fmla="*/ 168696 w 219367"/>
              <a:gd name="connsiteY1" fmla="*/ 4166 h 338943"/>
              <a:gd name="connsiteX2" fmla="*/ 199627 w 219367"/>
              <a:gd name="connsiteY2" fmla="*/ 206647 h 338943"/>
              <a:gd name="connsiteX3" fmla="*/ 39821 w 219367"/>
              <a:gd name="connsiteY3" fmla="*/ 334778 h 338943"/>
              <a:gd name="connsiteX4" fmla="*/ 1901 w 219367"/>
              <a:gd name="connsiteY4" fmla="*/ 169472 h 338943"/>
              <a:gd name="connsiteX0" fmla="*/ 21581 w 232058"/>
              <a:gd name="connsiteY0" fmla="*/ 132297 h 338943"/>
              <a:gd name="connsiteX1" fmla="*/ 181387 w 232058"/>
              <a:gd name="connsiteY1" fmla="*/ 4166 h 338943"/>
              <a:gd name="connsiteX2" fmla="*/ 212318 w 232058"/>
              <a:gd name="connsiteY2" fmla="*/ 206647 h 338943"/>
              <a:gd name="connsiteX3" fmla="*/ 52512 w 232058"/>
              <a:gd name="connsiteY3" fmla="*/ 334778 h 338943"/>
              <a:gd name="connsiteX4" fmla="*/ 14592 w 232058"/>
              <a:gd name="connsiteY4" fmla="*/ 169472 h 338943"/>
              <a:gd name="connsiteX0" fmla="*/ 19740 w 230217"/>
              <a:gd name="connsiteY0" fmla="*/ 132297 h 338943"/>
              <a:gd name="connsiteX1" fmla="*/ 179546 w 230217"/>
              <a:gd name="connsiteY1" fmla="*/ 4166 h 338943"/>
              <a:gd name="connsiteX2" fmla="*/ 210477 w 230217"/>
              <a:gd name="connsiteY2" fmla="*/ 206647 h 338943"/>
              <a:gd name="connsiteX3" fmla="*/ 50671 w 230217"/>
              <a:gd name="connsiteY3" fmla="*/ 334778 h 338943"/>
              <a:gd name="connsiteX4" fmla="*/ 19740 w 230217"/>
              <a:gd name="connsiteY4" fmla="*/ 132297 h 338943"/>
              <a:gd name="connsiteX0" fmla="*/ 87141 w 230217"/>
              <a:gd name="connsiteY0" fmla="*/ 95521 h 339042"/>
              <a:gd name="connsiteX1" fmla="*/ 179546 w 230217"/>
              <a:gd name="connsiteY1" fmla="*/ 4265 h 339042"/>
              <a:gd name="connsiteX2" fmla="*/ 210477 w 230217"/>
              <a:gd name="connsiteY2" fmla="*/ 206746 h 339042"/>
              <a:gd name="connsiteX3" fmla="*/ 50671 w 230217"/>
              <a:gd name="connsiteY3" fmla="*/ 334877 h 339042"/>
              <a:gd name="connsiteX4" fmla="*/ 19740 w 230217"/>
              <a:gd name="connsiteY4" fmla="*/ 132396 h 339042"/>
              <a:gd name="connsiteX0" fmla="*/ 87141 w 230217"/>
              <a:gd name="connsiteY0" fmla="*/ 95089 h 338610"/>
              <a:gd name="connsiteX1" fmla="*/ 179546 w 230217"/>
              <a:gd name="connsiteY1" fmla="*/ 3833 h 338610"/>
              <a:gd name="connsiteX2" fmla="*/ 210477 w 230217"/>
              <a:gd name="connsiteY2" fmla="*/ 206314 h 338610"/>
              <a:gd name="connsiteX3" fmla="*/ 50671 w 230217"/>
              <a:gd name="connsiteY3" fmla="*/ 334445 h 338610"/>
              <a:gd name="connsiteX4" fmla="*/ 19740 w 230217"/>
              <a:gd name="connsiteY4" fmla="*/ 131964 h 338610"/>
              <a:gd name="connsiteX0" fmla="*/ 87141 w 241635"/>
              <a:gd name="connsiteY0" fmla="*/ 91256 h 334777"/>
              <a:gd name="connsiteX1" fmla="*/ 179546 w 241635"/>
              <a:gd name="connsiteY1" fmla="*/ 0 h 334777"/>
              <a:gd name="connsiteX2" fmla="*/ 210477 w 241635"/>
              <a:gd name="connsiteY2" fmla="*/ 202481 h 334777"/>
              <a:gd name="connsiteX3" fmla="*/ 50671 w 241635"/>
              <a:gd name="connsiteY3" fmla="*/ 330612 h 334777"/>
              <a:gd name="connsiteX4" fmla="*/ 19740 w 241635"/>
              <a:gd name="connsiteY4" fmla="*/ 128131 h 334777"/>
              <a:gd name="connsiteX0" fmla="*/ 87141 w 329396"/>
              <a:gd name="connsiteY0" fmla="*/ 36419 h 279940"/>
              <a:gd name="connsiteX1" fmla="*/ 329396 w 329396"/>
              <a:gd name="connsiteY1" fmla="*/ 28494 h 279940"/>
              <a:gd name="connsiteX2" fmla="*/ 210477 w 329396"/>
              <a:gd name="connsiteY2" fmla="*/ 147644 h 279940"/>
              <a:gd name="connsiteX3" fmla="*/ 50671 w 329396"/>
              <a:gd name="connsiteY3" fmla="*/ 275775 h 279940"/>
              <a:gd name="connsiteX4" fmla="*/ 19740 w 329396"/>
              <a:gd name="connsiteY4" fmla="*/ 73294 h 279940"/>
              <a:gd name="connsiteX0" fmla="*/ 87141 w 331021"/>
              <a:gd name="connsiteY0" fmla="*/ 36419 h 279940"/>
              <a:gd name="connsiteX1" fmla="*/ 329396 w 331021"/>
              <a:gd name="connsiteY1" fmla="*/ 28494 h 279940"/>
              <a:gd name="connsiteX2" fmla="*/ 210477 w 331021"/>
              <a:gd name="connsiteY2" fmla="*/ 147644 h 279940"/>
              <a:gd name="connsiteX3" fmla="*/ 50671 w 331021"/>
              <a:gd name="connsiteY3" fmla="*/ 275775 h 279940"/>
              <a:gd name="connsiteX4" fmla="*/ 19740 w 331021"/>
              <a:gd name="connsiteY4" fmla="*/ 73294 h 279940"/>
              <a:gd name="connsiteX0" fmla="*/ 87141 w 331273"/>
              <a:gd name="connsiteY0" fmla="*/ 36419 h 279940"/>
              <a:gd name="connsiteX1" fmla="*/ 329396 w 331273"/>
              <a:gd name="connsiteY1" fmla="*/ 28494 h 279940"/>
              <a:gd name="connsiteX2" fmla="*/ 210477 w 331273"/>
              <a:gd name="connsiteY2" fmla="*/ 147644 h 279940"/>
              <a:gd name="connsiteX3" fmla="*/ 50671 w 331273"/>
              <a:gd name="connsiteY3" fmla="*/ 275775 h 279940"/>
              <a:gd name="connsiteX4" fmla="*/ 19740 w 331273"/>
              <a:gd name="connsiteY4" fmla="*/ 73294 h 279940"/>
              <a:gd name="connsiteX0" fmla="*/ 87141 w 331237"/>
              <a:gd name="connsiteY0" fmla="*/ 36419 h 280040"/>
              <a:gd name="connsiteX1" fmla="*/ 329396 w 331237"/>
              <a:gd name="connsiteY1" fmla="*/ 28494 h 280040"/>
              <a:gd name="connsiteX2" fmla="*/ 143073 w 331237"/>
              <a:gd name="connsiteY2" fmla="*/ 184517 h 280040"/>
              <a:gd name="connsiteX3" fmla="*/ 50671 w 331237"/>
              <a:gd name="connsiteY3" fmla="*/ 275775 h 280040"/>
              <a:gd name="connsiteX4" fmla="*/ 19740 w 331237"/>
              <a:gd name="connsiteY4" fmla="*/ 73294 h 280040"/>
              <a:gd name="connsiteX0" fmla="*/ 87141 w 331236"/>
              <a:gd name="connsiteY0" fmla="*/ 36419 h 279607"/>
              <a:gd name="connsiteX1" fmla="*/ 329396 w 331236"/>
              <a:gd name="connsiteY1" fmla="*/ 28494 h 279607"/>
              <a:gd name="connsiteX2" fmla="*/ 143073 w 331236"/>
              <a:gd name="connsiteY2" fmla="*/ 184517 h 279607"/>
              <a:gd name="connsiteX3" fmla="*/ 50671 w 331236"/>
              <a:gd name="connsiteY3" fmla="*/ 275775 h 279607"/>
              <a:gd name="connsiteX4" fmla="*/ 19740 w 331236"/>
              <a:gd name="connsiteY4" fmla="*/ 73294 h 279607"/>
              <a:gd name="connsiteX0" fmla="*/ 98561 w 342656"/>
              <a:gd name="connsiteY0" fmla="*/ 36419 h 275775"/>
              <a:gd name="connsiteX1" fmla="*/ 340816 w 342656"/>
              <a:gd name="connsiteY1" fmla="*/ 28494 h 275775"/>
              <a:gd name="connsiteX2" fmla="*/ 154493 w 342656"/>
              <a:gd name="connsiteY2" fmla="*/ 184517 h 275775"/>
              <a:gd name="connsiteX3" fmla="*/ 62091 w 342656"/>
              <a:gd name="connsiteY3" fmla="*/ 275775 h 275775"/>
              <a:gd name="connsiteX4" fmla="*/ 31160 w 342656"/>
              <a:gd name="connsiteY4" fmla="*/ 73294 h 275775"/>
              <a:gd name="connsiteX0" fmla="*/ 186322 w 430417"/>
              <a:gd name="connsiteY0" fmla="*/ 36419 h 220934"/>
              <a:gd name="connsiteX1" fmla="*/ 428577 w 430417"/>
              <a:gd name="connsiteY1" fmla="*/ 28494 h 220934"/>
              <a:gd name="connsiteX2" fmla="*/ 242254 w 430417"/>
              <a:gd name="connsiteY2" fmla="*/ 184517 h 220934"/>
              <a:gd name="connsiteX3" fmla="*/ 0 w 430417"/>
              <a:gd name="connsiteY3" fmla="*/ 192440 h 220934"/>
              <a:gd name="connsiteX4" fmla="*/ 118921 w 430417"/>
              <a:gd name="connsiteY4" fmla="*/ 73294 h 220934"/>
              <a:gd name="connsiteX0" fmla="*/ 187947 w 432042"/>
              <a:gd name="connsiteY0" fmla="*/ 36419 h 220934"/>
              <a:gd name="connsiteX1" fmla="*/ 430202 w 432042"/>
              <a:gd name="connsiteY1" fmla="*/ 28494 h 220934"/>
              <a:gd name="connsiteX2" fmla="*/ 243879 w 432042"/>
              <a:gd name="connsiteY2" fmla="*/ 184517 h 220934"/>
              <a:gd name="connsiteX3" fmla="*/ 1625 w 432042"/>
              <a:gd name="connsiteY3" fmla="*/ 192440 h 220934"/>
              <a:gd name="connsiteX4" fmla="*/ 120546 w 432042"/>
              <a:gd name="connsiteY4" fmla="*/ 73294 h 220934"/>
              <a:gd name="connsiteX0" fmla="*/ 188199 w 432294"/>
              <a:gd name="connsiteY0" fmla="*/ 36419 h 220934"/>
              <a:gd name="connsiteX1" fmla="*/ 430454 w 432294"/>
              <a:gd name="connsiteY1" fmla="*/ 28494 h 220934"/>
              <a:gd name="connsiteX2" fmla="*/ 244131 w 432294"/>
              <a:gd name="connsiteY2" fmla="*/ 184517 h 220934"/>
              <a:gd name="connsiteX3" fmla="*/ 1877 w 432294"/>
              <a:gd name="connsiteY3" fmla="*/ 192440 h 220934"/>
              <a:gd name="connsiteX4" fmla="*/ 120798 w 432294"/>
              <a:gd name="connsiteY4" fmla="*/ 73294 h 220934"/>
              <a:gd name="connsiteX0" fmla="*/ 188164 w 432259"/>
              <a:gd name="connsiteY0" fmla="*/ 36419 h 220934"/>
              <a:gd name="connsiteX1" fmla="*/ 430419 w 432259"/>
              <a:gd name="connsiteY1" fmla="*/ 28494 h 220934"/>
              <a:gd name="connsiteX2" fmla="*/ 244096 w 432259"/>
              <a:gd name="connsiteY2" fmla="*/ 184517 h 220934"/>
              <a:gd name="connsiteX3" fmla="*/ 1842 w 432259"/>
              <a:gd name="connsiteY3" fmla="*/ 192440 h 220934"/>
              <a:gd name="connsiteX4" fmla="*/ 188166 w 432259"/>
              <a:gd name="connsiteY4" fmla="*/ 36418 h 220934"/>
              <a:gd name="connsiteX0" fmla="*/ 215738 w 432259"/>
              <a:gd name="connsiteY0" fmla="*/ 34124 h 221199"/>
              <a:gd name="connsiteX1" fmla="*/ 430419 w 432259"/>
              <a:gd name="connsiteY1" fmla="*/ 28759 h 221199"/>
              <a:gd name="connsiteX2" fmla="*/ 244096 w 432259"/>
              <a:gd name="connsiteY2" fmla="*/ 184782 h 221199"/>
              <a:gd name="connsiteX3" fmla="*/ 1842 w 432259"/>
              <a:gd name="connsiteY3" fmla="*/ 192705 h 221199"/>
              <a:gd name="connsiteX4" fmla="*/ 188166 w 432259"/>
              <a:gd name="connsiteY4" fmla="*/ 36683 h 221199"/>
              <a:gd name="connsiteX0" fmla="*/ 215738 w 432259"/>
              <a:gd name="connsiteY0" fmla="*/ 27704 h 214779"/>
              <a:gd name="connsiteX1" fmla="*/ 430419 w 432259"/>
              <a:gd name="connsiteY1" fmla="*/ 22339 h 214779"/>
              <a:gd name="connsiteX2" fmla="*/ 244096 w 432259"/>
              <a:gd name="connsiteY2" fmla="*/ 178362 h 214779"/>
              <a:gd name="connsiteX3" fmla="*/ 1842 w 432259"/>
              <a:gd name="connsiteY3" fmla="*/ 186285 h 214779"/>
              <a:gd name="connsiteX4" fmla="*/ 188166 w 432259"/>
              <a:gd name="connsiteY4" fmla="*/ 30263 h 214779"/>
              <a:gd name="connsiteX0" fmla="*/ 215738 w 433402"/>
              <a:gd name="connsiteY0" fmla="*/ 12187 h 199262"/>
              <a:gd name="connsiteX1" fmla="*/ 430419 w 433402"/>
              <a:gd name="connsiteY1" fmla="*/ 6822 h 199262"/>
              <a:gd name="connsiteX2" fmla="*/ 244096 w 433402"/>
              <a:gd name="connsiteY2" fmla="*/ 162845 h 199262"/>
              <a:gd name="connsiteX3" fmla="*/ 1842 w 433402"/>
              <a:gd name="connsiteY3" fmla="*/ 170768 h 199262"/>
              <a:gd name="connsiteX4" fmla="*/ 188166 w 433402"/>
              <a:gd name="connsiteY4" fmla="*/ 14746 h 199262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487"/>
              <a:gd name="connsiteX1" fmla="*/ 452969 w 452969"/>
              <a:gd name="connsiteY1" fmla="*/ 45783 h 197487"/>
              <a:gd name="connsiteX2" fmla="*/ 244096 w 452969"/>
              <a:gd name="connsiteY2" fmla="*/ 161070 h 197487"/>
              <a:gd name="connsiteX3" fmla="*/ 1842 w 452969"/>
              <a:gd name="connsiteY3" fmla="*/ 168993 h 197487"/>
              <a:gd name="connsiteX4" fmla="*/ 188166 w 452969"/>
              <a:gd name="connsiteY4" fmla="*/ 12971 h 197487"/>
              <a:gd name="connsiteX0" fmla="*/ 215738 w 452969"/>
              <a:gd name="connsiteY0" fmla="*/ 10412 h 197753"/>
              <a:gd name="connsiteX1" fmla="*/ 452969 w 452969"/>
              <a:gd name="connsiteY1" fmla="*/ 45783 h 197753"/>
              <a:gd name="connsiteX2" fmla="*/ 216521 w 452969"/>
              <a:gd name="connsiteY2" fmla="*/ 163630 h 197753"/>
              <a:gd name="connsiteX3" fmla="*/ 1842 w 452969"/>
              <a:gd name="connsiteY3" fmla="*/ 168993 h 197753"/>
              <a:gd name="connsiteX4" fmla="*/ 188166 w 452969"/>
              <a:gd name="connsiteY4" fmla="*/ 12971 h 197753"/>
              <a:gd name="connsiteX0" fmla="*/ 215738 w 452969"/>
              <a:gd name="connsiteY0" fmla="*/ 10412 h 191332"/>
              <a:gd name="connsiteX1" fmla="*/ 452969 w 452969"/>
              <a:gd name="connsiteY1" fmla="*/ 45783 h 191332"/>
              <a:gd name="connsiteX2" fmla="*/ 216521 w 452969"/>
              <a:gd name="connsiteY2" fmla="*/ 163630 h 191332"/>
              <a:gd name="connsiteX3" fmla="*/ 1842 w 452969"/>
              <a:gd name="connsiteY3" fmla="*/ 168993 h 191332"/>
              <a:gd name="connsiteX4" fmla="*/ 188166 w 452969"/>
              <a:gd name="connsiteY4" fmla="*/ 12971 h 191332"/>
              <a:gd name="connsiteX0" fmla="*/ 216878 w 454109"/>
              <a:gd name="connsiteY0" fmla="*/ 10412 h 175814"/>
              <a:gd name="connsiteX1" fmla="*/ 454109 w 454109"/>
              <a:gd name="connsiteY1" fmla="*/ 45783 h 175814"/>
              <a:gd name="connsiteX2" fmla="*/ 217661 w 454109"/>
              <a:gd name="connsiteY2" fmla="*/ 163630 h 175814"/>
              <a:gd name="connsiteX3" fmla="*/ 2982 w 454109"/>
              <a:gd name="connsiteY3" fmla="*/ 168993 h 175814"/>
              <a:gd name="connsiteX4" fmla="*/ 189306 w 454109"/>
              <a:gd name="connsiteY4" fmla="*/ 12971 h 175814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08875 w 473678"/>
              <a:gd name="connsiteY4" fmla="*/ 12971 h 174039"/>
              <a:gd name="connsiteX0" fmla="*/ 236447 w 473678"/>
              <a:gd name="connsiteY0" fmla="*/ 10412 h 174039"/>
              <a:gd name="connsiteX1" fmla="*/ 473678 w 473678"/>
              <a:gd name="connsiteY1" fmla="*/ 45783 h 174039"/>
              <a:gd name="connsiteX2" fmla="*/ 237230 w 473678"/>
              <a:gd name="connsiteY2" fmla="*/ 163630 h 174039"/>
              <a:gd name="connsiteX3" fmla="*/ 0 w 473678"/>
              <a:gd name="connsiteY3" fmla="*/ 128257 h 174039"/>
              <a:gd name="connsiteX4" fmla="*/ 236451 w 473678"/>
              <a:gd name="connsiteY4" fmla="*/ 10411 h 174039"/>
              <a:gd name="connsiteX0" fmla="*/ 252120 w 473678"/>
              <a:gd name="connsiteY0" fmla="*/ 10922 h 173794"/>
              <a:gd name="connsiteX1" fmla="*/ 473678 w 473678"/>
              <a:gd name="connsiteY1" fmla="*/ 45538 h 173794"/>
              <a:gd name="connsiteX2" fmla="*/ 237230 w 473678"/>
              <a:gd name="connsiteY2" fmla="*/ 163385 h 173794"/>
              <a:gd name="connsiteX3" fmla="*/ 0 w 473678"/>
              <a:gd name="connsiteY3" fmla="*/ 128012 h 173794"/>
              <a:gd name="connsiteX4" fmla="*/ 236451 w 473678"/>
              <a:gd name="connsiteY4" fmla="*/ 10166 h 173794"/>
              <a:gd name="connsiteX0" fmla="*/ 252120 w 473678"/>
              <a:gd name="connsiteY0" fmla="*/ 4639 h 167511"/>
              <a:gd name="connsiteX1" fmla="*/ 473678 w 473678"/>
              <a:gd name="connsiteY1" fmla="*/ 39255 h 167511"/>
              <a:gd name="connsiteX2" fmla="*/ 237230 w 473678"/>
              <a:gd name="connsiteY2" fmla="*/ 157102 h 167511"/>
              <a:gd name="connsiteX3" fmla="*/ 0 w 473678"/>
              <a:gd name="connsiteY3" fmla="*/ 121729 h 167511"/>
              <a:gd name="connsiteX4" fmla="*/ 236451 w 473678"/>
              <a:gd name="connsiteY4" fmla="*/ 3883 h 167511"/>
              <a:gd name="connsiteX0" fmla="*/ 252120 w 475039"/>
              <a:gd name="connsiteY0" fmla="*/ 1946 h 164818"/>
              <a:gd name="connsiteX1" fmla="*/ 473678 w 475039"/>
              <a:gd name="connsiteY1" fmla="*/ 36562 h 164818"/>
              <a:gd name="connsiteX2" fmla="*/ 237230 w 475039"/>
              <a:gd name="connsiteY2" fmla="*/ 154409 h 164818"/>
              <a:gd name="connsiteX3" fmla="*/ 0 w 475039"/>
              <a:gd name="connsiteY3" fmla="*/ 119036 h 164818"/>
              <a:gd name="connsiteX4" fmla="*/ 236451 w 475039"/>
              <a:gd name="connsiteY4" fmla="*/ 1190 h 164818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752"/>
              <a:gd name="connsiteX1" fmla="*/ 479655 w 480143"/>
              <a:gd name="connsiteY1" fmla="*/ 60824 h 164752"/>
              <a:gd name="connsiteX2" fmla="*/ 237230 w 480143"/>
              <a:gd name="connsiteY2" fmla="*/ 154343 h 164752"/>
              <a:gd name="connsiteX3" fmla="*/ 0 w 480143"/>
              <a:gd name="connsiteY3" fmla="*/ 118970 h 164752"/>
              <a:gd name="connsiteX4" fmla="*/ 236451 w 480143"/>
              <a:gd name="connsiteY4" fmla="*/ 1124 h 164752"/>
              <a:gd name="connsiteX0" fmla="*/ 252120 w 480143"/>
              <a:gd name="connsiteY0" fmla="*/ 1880 h 164507"/>
              <a:gd name="connsiteX1" fmla="*/ 479655 w 480143"/>
              <a:gd name="connsiteY1" fmla="*/ 60824 h 164507"/>
              <a:gd name="connsiteX2" fmla="*/ 221556 w 480143"/>
              <a:gd name="connsiteY2" fmla="*/ 153587 h 164507"/>
              <a:gd name="connsiteX3" fmla="*/ 0 w 480143"/>
              <a:gd name="connsiteY3" fmla="*/ 118970 h 164507"/>
              <a:gd name="connsiteX4" fmla="*/ 236451 w 480143"/>
              <a:gd name="connsiteY4" fmla="*/ 1124 h 164507"/>
              <a:gd name="connsiteX0" fmla="*/ 252120 w 480143"/>
              <a:gd name="connsiteY0" fmla="*/ 1880 h 158224"/>
              <a:gd name="connsiteX1" fmla="*/ 479655 w 480143"/>
              <a:gd name="connsiteY1" fmla="*/ 60824 h 158224"/>
              <a:gd name="connsiteX2" fmla="*/ 221556 w 480143"/>
              <a:gd name="connsiteY2" fmla="*/ 153587 h 158224"/>
              <a:gd name="connsiteX3" fmla="*/ 0 w 480143"/>
              <a:gd name="connsiteY3" fmla="*/ 118970 h 158224"/>
              <a:gd name="connsiteX4" fmla="*/ 236451 w 480143"/>
              <a:gd name="connsiteY4" fmla="*/ 1124 h 158224"/>
              <a:gd name="connsiteX0" fmla="*/ 253481 w 481504"/>
              <a:gd name="connsiteY0" fmla="*/ 1880 h 155531"/>
              <a:gd name="connsiteX1" fmla="*/ 481016 w 481504"/>
              <a:gd name="connsiteY1" fmla="*/ 60824 h 155531"/>
              <a:gd name="connsiteX2" fmla="*/ 222917 w 481504"/>
              <a:gd name="connsiteY2" fmla="*/ 153587 h 155531"/>
              <a:gd name="connsiteX3" fmla="*/ 1361 w 481504"/>
              <a:gd name="connsiteY3" fmla="*/ 118970 h 155531"/>
              <a:gd name="connsiteX4" fmla="*/ 237812 w 481504"/>
              <a:gd name="connsiteY4" fmla="*/ 1124 h 155531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42916 w 486608"/>
              <a:gd name="connsiteY4" fmla="*/ 1124 h 155465"/>
              <a:gd name="connsiteX0" fmla="*/ 258585 w 486608"/>
              <a:gd name="connsiteY0" fmla="*/ 1880 h 155465"/>
              <a:gd name="connsiteX1" fmla="*/ 486120 w 486608"/>
              <a:gd name="connsiteY1" fmla="*/ 60824 h 155465"/>
              <a:gd name="connsiteX2" fmla="*/ 228021 w 486608"/>
              <a:gd name="connsiteY2" fmla="*/ 153587 h 155465"/>
              <a:gd name="connsiteX3" fmla="*/ 488 w 486608"/>
              <a:gd name="connsiteY3" fmla="*/ 94641 h 155465"/>
              <a:gd name="connsiteX4" fmla="*/ 258589 w 486608"/>
              <a:gd name="connsiteY4" fmla="*/ 1879 h 155465"/>
              <a:gd name="connsiteX0" fmla="*/ 243234 w 486608"/>
              <a:gd name="connsiteY0" fmla="*/ 1618 h 155959"/>
              <a:gd name="connsiteX1" fmla="*/ 486120 w 486608"/>
              <a:gd name="connsiteY1" fmla="*/ 61318 h 155959"/>
              <a:gd name="connsiteX2" fmla="*/ 228021 w 486608"/>
              <a:gd name="connsiteY2" fmla="*/ 154081 h 155959"/>
              <a:gd name="connsiteX3" fmla="*/ 488 w 486608"/>
              <a:gd name="connsiteY3" fmla="*/ 95135 h 155959"/>
              <a:gd name="connsiteX4" fmla="*/ 258589 w 486608"/>
              <a:gd name="connsiteY4" fmla="*/ 2373 h 155959"/>
              <a:gd name="connsiteX0" fmla="*/ 243234 w 486538"/>
              <a:gd name="connsiteY0" fmla="*/ 6455 h 160796"/>
              <a:gd name="connsiteX1" fmla="*/ 486120 w 486538"/>
              <a:gd name="connsiteY1" fmla="*/ 66155 h 160796"/>
              <a:gd name="connsiteX2" fmla="*/ 228021 w 486538"/>
              <a:gd name="connsiteY2" fmla="*/ 158918 h 160796"/>
              <a:gd name="connsiteX3" fmla="*/ 488 w 486538"/>
              <a:gd name="connsiteY3" fmla="*/ 99972 h 160796"/>
              <a:gd name="connsiteX4" fmla="*/ 258589 w 486538"/>
              <a:gd name="connsiteY4" fmla="*/ 7210 h 160796"/>
              <a:gd name="connsiteX0" fmla="*/ 243234 w 486120"/>
              <a:gd name="connsiteY0" fmla="*/ 9581 h 163922"/>
              <a:gd name="connsiteX1" fmla="*/ 486120 w 486120"/>
              <a:gd name="connsiteY1" fmla="*/ 69281 h 163922"/>
              <a:gd name="connsiteX2" fmla="*/ 228021 w 486120"/>
              <a:gd name="connsiteY2" fmla="*/ 162044 h 163922"/>
              <a:gd name="connsiteX3" fmla="*/ 488 w 486120"/>
              <a:gd name="connsiteY3" fmla="*/ 103098 h 163922"/>
              <a:gd name="connsiteX4" fmla="*/ 258589 w 486120"/>
              <a:gd name="connsiteY4" fmla="*/ 10336 h 163922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4520"/>
              <a:gd name="connsiteX1" fmla="*/ 480315 w 480315"/>
              <a:gd name="connsiteY1" fmla="*/ 46043 h 164520"/>
              <a:gd name="connsiteX2" fmla="*/ 228021 w 480315"/>
              <a:gd name="connsiteY2" fmla="*/ 162642 h 164520"/>
              <a:gd name="connsiteX3" fmla="*/ 488 w 480315"/>
              <a:gd name="connsiteY3" fmla="*/ 103696 h 164520"/>
              <a:gd name="connsiteX4" fmla="*/ 258589 w 480315"/>
              <a:gd name="connsiteY4" fmla="*/ 10934 h 164520"/>
              <a:gd name="connsiteX0" fmla="*/ 243234 w 480315"/>
              <a:gd name="connsiteY0" fmla="*/ 10179 h 165014"/>
              <a:gd name="connsiteX1" fmla="*/ 480315 w 480315"/>
              <a:gd name="connsiteY1" fmla="*/ 46043 h 165014"/>
              <a:gd name="connsiteX2" fmla="*/ 243374 w 480315"/>
              <a:gd name="connsiteY2" fmla="*/ 163397 h 165014"/>
              <a:gd name="connsiteX3" fmla="*/ 488 w 480315"/>
              <a:gd name="connsiteY3" fmla="*/ 103696 h 165014"/>
              <a:gd name="connsiteX4" fmla="*/ 258589 w 480315"/>
              <a:gd name="connsiteY4" fmla="*/ 10934 h 165014"/>
              <a:gd name="connsiteX0" fmla="*/ 243165 w 480246"/>
              <a:gd name="connsiteY0" fmla="*/ 10179 h 169851"/>
              <a:gd name="connsiteX1" fmla="*/ 480246 w 480246"/>
              <a:gd name="connsiteY1" fmla="*/ 46043 h 169851"/>
              <a:gd name="connsiteX2" fmla="*/ 243305 w 480246"/>
              <a:gd name="connsiteY2" fmla="*/ 163397 h 169851"/>
              <a:gd name="connsiteX3" fmla="*/ 419 w 480246"/>
              <a:gd name="connsiteY3" fmla="*/ 103696 h 169851"/>
              <a:gd name="connsiteX4" fmla="*/ 258520 w 480246"/>
              <a:gd name="connsiteY4" fmla="*/ 10934 h 169851"/>
              <a:gd name="connsiteX0" fmla="*/ 242746 w 479827"/>
              <a:gd name="connsiteY0" fmla="*/ 10179 h 172977"/>
              <a:gd name="connsiteX1" fmla="*/ 479827 w 479827"/>
              <a:gd name="connsiteY1" fmla="*/ 46043 h 172977"/>
              <a:gd name="connsiteX2" fmla="*/ 242886 w 479827"/>
              <a:gd name="connsiteY2" fmla="*/ 163397 h 172977"/>
              <a:gd name="connsiteX3" fmla="*/ 0 w 479827"/>
              <a:gd name="connsiteY3" fmla="*/ 103696 h 172977"/>
              <a:gd name="connsiteX4" fmla="*/ 258101 w 479827"/>
              <a:gd name="connsiteY4" fmla="*/ 10934 h 172977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52296 w 474022"/>
              <a:gd name="connsiteY4" fmla="*/ 10934 h 173576"/>
              <a:gd name="connsiteX0" fmla="*/ 236941 w 474022"/>
              <a:gd name="connsiteY0" fmla="*/ 10179 h 173576"/>
              <a:gd name="connsiteX1" fmla="*/ 474022 w 474022"/>
              <a:gd name="connsiteY1" fmla="*/ 46043 h 173576"/>
              <a:gd name="connsiteX2" fmla="*/ 237081 w 474022"/>
              <a:gd name="connsiteY2" fmla="*/ 163397 h 173576"/>
              <a:gd name="connsiteX3" fmla="*/ 0 w 474022"/>
              <a:gd name="connsiteY3" fmla="*/ 127532 h 173576"/>
              <a:gd name="connsiteX4" fmla="*/ 236945 w 474022"/>
              <a:gd name="connsiteY4" fmla="*/ 10178 h 173576"/>
              <a:gd name="connsiteX0" fmla="*/ 231601 w 474022"/>
              <a:gd name="connsiteY0" fmla="*/ 10248 h 173544"/>
              <a:gd name="connsiteX1" fmla="*/ 474022 w 474022"/>
              <a:gd name="connsiteY1" fmla="*/ 46011 h 173544"/>
              <a:gd name="connsiteX2" fmla="*/ 237081 w 474022"/>
              <a:gd name="connsiteY2" fmla="*/ 163365 h 173544"/>
              <a:gd name="connsiteX3" fmla="*/ 0 w 474022"/>
              <a:gd name="connsiteY3" fmla="*/ 127500 h 173544"/>
              <a:gd name="connsiteX4" fmla="*/ 236945 w 474022"/>
              <a:gd name="connsiteY4" fmla="*/ 10146 h 173544"/>
              <a:gd name="connsiteX0" fmla="*/ 231601 w 474022"/>
              <a:gd name="connsiteY0" fmla="*/ 12322 h 175618"/>
              <a:gd name="connsiteX1" fmla="*/ 474022 w 474022"/>
              <a:gd name="connsiteY1" fmla="*/ 48085 h 175618"/>
              <a:gd name="connsiteX2" fmla="*/ 237081 w 474022"/>
              <a:gd name="connsiteY2" fmla="*/ 165439 h 175618"/>
              <a:gd name="connsiteX3" fmla="*/ 0 w 474022"/>
              <a:gd name="connsiteY3" fmla="*/ 129574 h 175618"/>
              <a:gd name="connsiteX4" fmla="*/ 236945 w 474022"/>
              <a:gd name="connsiteY4" fmla="*/ 12220 h 175618"/>
              <a:gd name="connsiteX0" fmla="*/ 231601 w 474022"/>
              <a:gd name="connsiteY0" fmla="*/ 14197 h 177493"/>
              <a:gd name="connsiteX1" fmla="*/ 474022 w 474022"/>
              <a:gd name="connsiteY1" fmla="*/ 49960 h 177493"/>
              <a:gd name="connsiteX2" fmla="*/ 237081 w 474022"/>
              <a:gd name="connsiteY2" fmla="*/ 167314 h 177493"/>
              <a:gd name="connsiteX3" fmla="*/ 0 w 474022"/>
              <a:gd name="connsiteY3" fmla="*/ 131449 h 177493"/>
              <a:gd name="connsiteX4" fmla="*/ 236945 w 474022"/>
              <a:gd name="connsiteY4" fmla="*/ 14095 h 177493"/>
              <a:gd name="connsiteX0" fmla="*/ 231601 w 470946"/>
              <a:gd name="connsiteY0" fmla="*/ 14582 h 177878"/>
              <a:gd name="connsiteX1" fmla="*/ 470877 w 470946"/>
              <a:gd name="connsiteY1" fmla="*/ 41677 h 177878"/>
              <a:gd name="connsiteX2" fmla="*/ 237081 w 470946"/>
              <a:gd name="connsiteY2" fmla="*/ 167699 h 177878"/>
              <a:gd name="connsiteX3" fmla="*/ 0 w 470946"/>
              <a:gd name="connsiteY3" fmla="*/ 131834 h 177878"/>
              <a:gd name="connsiteX4" fmla="*/ 236945 w 470946"/>
              <a:gd name="connsiteY4" fmla="*/ 14480 h 177878"/>
              <a:gd name="connsiteX0" fmla="*/ 231601 w 470938"/>
              <a:gd name="connsiteY0" fmla="*/ 14582 h 177878"/>
              <a:gd name="connsiteX1" fmla="*/ 470877 w 470938"/>
              <a:gd name="connsiteY1" fmla="*/ 41677 h 177878"/>
              <a:gd name="connsiteX2" fmla="*/ 237081 w 470938"/>
              <a:gd name="connsiteY2" fmla="*/ 167699 h 177878"/>
              <a:gd name="connsiteX3" fmla="*/ 0 w 470938"/>
              <a:gd name="connsiteY3" fmla="*/ 131834 h 177878"/>
              <a:gd name="connsiteX4" fmla="*/ 236945 w 470938"/>
              <a:gd name="connsiteY4" fmla="*/ 14480 h 177878"/>
              <a:gd name="connsiteX0" fmla="*/ 231601 w 470941"/>
              <a:gd name="connsiteY0" fmla="*/ 14582 h 177878"/>
              <a:gd name="connsiteX1" fmla="*/ 470877 w 470941"/>
              <a:gd name="connsiteY1" fmla="*/ 41677 h 177878"/>
              <a:gd name="connsiteX2" fmla="*/ 237081 w 470941"/>
              <a:gd name="connsiteY2" fmla="*/ 167699 h 177878"/>
              <a:gd name="connsiteX3" fmla="*/ 0 w 470941"/>
              <a:gd name="connsiteY3" fmla="*/ 131834 h 177878"/>
              <a:gd name="connsiteX4" fmla="*/ 236945 w 470941"/>
              <a:gd name="connsiteY4" fmla="*/ 14480 h 177878"/>
              <a:gd name="connsiteX0" fmla="*/ 231601 w 470940"/>
              <a:gd name="connsiteY0" fmla="*/ 14582 h 177844"/>
              <a:gd name="connsiteX1" fmla="*/ 470877 w 470940"/>
              <a:gd name="connsiteY1" fmla="*/ 41677 h 177844"/>
              <a:gd name="connsiteX2" fmla="*/ 242422 w 470940"/>
              <a:gd name="connsiteY2" fmla="*/ 167599 h 177844"/>
              <a:gd name="connsiteX3" fmla="*/ 0 w 470940"/>
              <a:gd name="connsiteY3" fmla="*/ 131834 h 177844"/>
              <a:gd name="connsiteX4" fmla="*/ 236945 w 470940"/>
              <a:gd name="connsiteY4" fmla="*/ 14480 h 177844"/>
              <a:gd name="connsiteX0" fmla="*/ 231601 w 470940"/>
              <a:gd name="connsiteY0" fmla="*/ 14582 h 179919"/>
              <a:gd name="connsiteX1" fmla="*/ 470877 w 470940"/>
              <a:gd name="connsiteY1" fmla="*/ 41677 h 179919"/>
              <a:gd name="connsiteX2" fmla="*/ 242422 w 470940"/>
              <a:gd name="connsiteY2" fmla="*/ 167599 h 179919"/>
              <a:gd name="connsiteX3" fmla="*/ 0 w 470940"/>
              <a:gd name="connsiteY3" fmla="*/ 131834 h 179919"/>
              <a:gd name="connsiteX4" fmla="*/ 236945 w 470940"/>
              <a:gd name="connsiteY4" fmla="*/ 14480 h 179919"/>
              <a:gd name="connsiteX0" fmla="*/ 231601 w 470940"/>
              <a:gd name="connsiteY0" fmla="*/ 14582 h 181795"/>
              <a:gd name="connsiteX1" fmla="*/ 470877 w 470940"/>
              <a:gd name="connsiteY1" fmla="*/ 41677 h 181795"/>
              <a:gd name="connsiteX2" fmla="*/ 242422 w 470940"/>
              <a:gd name="connsiteY2" fmla="*/ 167599 h 181795"/>
              <a:gd name="connsiteX3" fmla="*/ 0 w 470940"/>
              <a:gd name="connsiteY3" fmla="*/ 131834 h 181795"/>
              <a:gd name="connsiteX4" fmla="*/ 236945 w 470940"/>
              <a:gd name="connsiteY4" fmla="*/ 14480 h 181795"/>
              <a:gd name="connsiteX0" fmla="*/ 228526 w 467865"/>
              <a:gd name="connsiteY0" fmla="*/ 14582 h 182180"/>
              <a:gd name="connsiteX1" fmla="*/ 467802 w 467865"/>
              <a:gd name="connsiteY1" fmla="*/ 41677 h 182180"/>
              <a:gd name="connsiteX2" fmla="*/ 239347 w 467865"/>
              <a:gd name="connsiteY2" fmla="*/ 167599 h 182180"/>
              <a:gd name="connsiteX3" fmla="*/ 70 w 467865"/>
              <a:gd name="connsiteY3" fmla="*/ 140503 h 182180"/>
              <a:gd name="connsiteX4" fmla="*/ 233870 w 467865"/>
              <a:gd name="connsiteY4" fmla="*/ 14480 h 182180"/>
              <a:gd name="connsiteX0" fmla="*/ 228518 w 467857"/>
              <a:gd name="connsiteY0" fmla="*/ 14582 h 182180"/>
              <a:gd name="connsiteX1" fmla="*/ 467794 w 467857"/>
              <a:gd name="connsiteY1" fmla="*/ 41677 h 182180"/>
              <a:gd name="connsiteX2" fmla="*/ 239339 w 467857"/>
              <a:gd name="connsiteY2" fmla="*/ 167599 h 182180"/>
              <a:gd name="connsiteX3" fmla="*/ 62 w 467857"/>
              <a:gd name="connsiteY3" fmla="*/ 140503 h 182180"/>
              <a:gd name="connsiteX4" fmla="*/ 233862 w 467857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33863 w 467858"/>
              <a:gd name="connsiteY4" fmla="*/ 14480 h 182180"/>
              <a:gd name="connsiteX0" fmla="*/ 228519 w 467858"/>
              <a:gd name="connsiteY0" fmla="*/ 14582 h 182180"/>
              <a:gd name="connsiteX1" fmla="*/ 467795 w 467858"/>
              <a:gd name="connsiteY1" fmla="*/ 41677 h 182180"/>
              <a:gd name="connsiteX2" fmla="*/ 239340 w 467858"/>
              <a:gd name="connsiteY2" fmla="*/ 167599 h 182180"/>
              <a:gd name="connsiteX3" fmla="*/ 63 w 467858"/>
              <a:gd name="connsiteY3" fmla="*/ 140503 h 182180"/>
              <a:gd name="connsiteX4" fmla="*/ 228523 w 467858"/>
              <a:gd name="connsiteY4" fmla="*/ 14580 h 182180"/>
              <a:gd name="connsiteX0" fmla="*/ 235878 w 467858"/>
              <a:gd name="connsiteY0" fmla="*/ 14517 h 182203"/>
              <a:gd name="connsiteX1" fmla="*/ 467795 w 467858"/>
              <a:gd name="connsiteY1" fmla="*/ 41700 h 182203"/>
              <a:gd name="connsiteX2" fmla="*/ 239340 w 467858"/>
              <a:gd name="connsiteY2" fmla="*/ 167622 h 182203"/>
              <a:gd name="connsiteX3" fmla="*/ 63 w 467858"/>
              <a:gd name="connsiteY3" fmla="*/ 140526 h 182203"/>
              <a:gd name="connsiteX4" fmla="*/ 228523 w 467858"/>
              <a:gd name="connsiteY4" fmla="*/ 14603 h 182203"/>
              <a:gd name="connsiteX0" fmla="*/ 235878 w 467858"/>
              <a:gd name="connsiteY0" fmla="*/ 11636 h 179322"/>
              <a:gd name="connsiteX1" fmla="*/ 467795 w 467858"/>
              <a:gd name="connsiteY1" fmla="*/ 38819 h 179322"/>
              <a:gd name="connsiteX2" fmla="*/ 239340 w 467858"/>
              <a:gd name="connsiteY2" fmla="*/ 164741 h 179322"/>
              <a:gd name="connsiteX3" fmla="*/ 63 w 467858"/>
              <a:gd name="connsiteY3" fmla="*/ 137645 h 179322"/>
              <a:gd name="connsiteX4" fmla="*/ 228523 w 467858"/>
              <a:gd name="connsiteY4" fmla="*/ 11722 h 179322"/>
              <a:gd name="connsiteX0" fmla="*/ 235878 w 467982"/>
              <a:gd name="connsiteY0" fmla="*/ 8982 h 176668"/>
              <a:gd name="connsiteX1" fmla="*/ 467795 w 467982"/>
              <a:gd name="connsiteY1" fmla="*/ 36165 h 176668"/>
              <a:gd name="connsiteX2" fmla="*/ 239340 w 467982"/>
              <a:gd name="connsiteY2" fmla="*/ 162087 h 176668"/>
              <a:gd name="connsiteX3" fmla="*/ 63 w 467982"/>
              <a:gd name="connsiteY3" fmla="*/ 134991 h 176668"/>
              <a:gd name="connsiteX4" fmla="*/ 228523 w 467982"/>
              <a:gd name="connsiteY4" fmla="*/ 9068 h 176668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69"/>
              <a:gd name="connsiteX1" fmla="*/ 471971 w 471979"/>
              <a:gd name="connsiteY1" fmla="*/ 47837 h 176369"/>
              <a:gd name="connsiteX2" fmla="*/ 239340 w 471979"/>
              <a:gd name="connsiteY2" fmla="*/ 161788 h 176369"/>
              <a:gd name="connsiteX3" fmla="*/ 63 w 471979"/>
              <a:gd name="connsiteY3" fmla="*/ 134692 h 176369"/>
              <a:gd name="connsiteX4" fmla="*/ 228523 w 471979"/>
              <a:gd name="connsiteY4" fmla="*/ 8769 h 176369"/>
              <a:gd name="connsiteX0" fmla="*/ 235878 w 471979"/>
              <a:gd name="connsiteY0" fmla="*/ 8683 h 176392"/>
              <a:gd name="connsiteX1" fmla="*/ 471971 w 471979"/>
              <a:gd name="connsiteY1" fmla="*/ 47837 h 176392"/>
              <a:gd name="connsiteX2" fmla="*/ 231980 w 471979"/>
              <a:gd name="connsiteY2" fmla="*/ 161875 h 176392"/>
              <a:gd name="connsiteX3" fmla="*/ 63 w 471979"/>
              <a:gd name="connsiteY3" fmla="*/ 134692 h 176392"/>
              <a:gd name="connsiteX4" fmla="*/ 228523 w 471979"/>
              <a:gd name="connsiteY4" fmla="*/ 8769 h 176392"/>
              <a:gd name="connsiteX0" fmla="*/ 235878 w 471979"/>
              <a:gd name="connsiteY0" fmla="*/ 8683 h 173509"/>
              <a:gd name="connsiteX1" fmla="*/ 471971 w 471979"/>
              <a:gd name="connsiteY1" fmla="*/ 47837 h 173509"/>
              <a:gd name="connsiteX2" fmla="*/ 231980 w 471979"/>
              <a:gd name="connsiteY2" fmla="*/ 161875 h 173509"/>
              <a:gd name="connsiteX3" fmla="*/ 63 w 471979"/>
              <a:gd name="connsiteY3" fmla="*/ 134692 h 173509"/>
              <a:gd name="connsiteX4" fmla="*/ 228523 w 471979"/>
              <a:gd name="connsiteY4" fmla="*/ 8769 h 173509"/>
              <a:gd name="connsiteX0" fmla="*/ 236002 w 472103"/>
              <a:gd name="connsiteY0" fmla="*/ 8683 h 170856"/>
              <a:gd name="connsiteX1" fmla="*/ 472095 w 472103"/>
              <a:gd name="connsiteY1" fmla="*/ 47837 h 170856"/>
              <a:gd name="connsiteX2" fmla="*/ 232104 w 472103"/>
              <a:gd name="connsiteY2" fmla="*/ 161875 h 170856"/>
              <a:gd name="connsiteX3" fmla="*/ 187 w 472103"/>
              <a:gd name="connsiteY3" fmla="*/ 134692 h 170856"/>
              <a:gd name="connsiteX4" fmla="*/ 228647 w 472103"/>
              <a:gd name="connsiteY4" fmla="*/ 8769 h 1708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32644 w 476100"/>
              <a:gd name="connsiteY4" fmla="*/ 8769 h 170556"/>
              <a:gd name="connsiteX0" fmla="*/ 239999 w 476100"/>
              <a:gd name="connsiteY0" fmla="*/ 8683 h 170556"/>
              <a:gd name="connsiteX1" fmla="*/ 476092 w 476100"/>
              <a:gd name="connsiteY1" fmla="*/ 47837 h 170556"/>
              <a:gd name="connsiteX2" fmla="*/ 236101 w 476100"/>
              <a:gd name="connsiteY2" fmla="*/ 161875 h 170556"/>
              <a:gd name="connsiteX3" fmla="*/ 8 w 476100"/>
              <a:gd name="connsiteY3" fmla="*/ 122720 h 170556"/>
              <a:gd name="connsiteX4" fmla="*/ 240003 w 476100"/>
              <a:gd name="connsiteY4" fmla="*/ 8682 h 17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100" h="170556">
                <a:moveTo>
                  <a:pt x="239999" y="8683"/>
                </a:moveTo>
                <a:cubicBezTo>
                  <a:pt x="371467" y="-11998"/>
                  <a:pt x="477169" y="5532"/>
                  <a:pt x="476092" y="47837"/>
                </a:cubicBezTo>
                <a:cubicBezTo>
                  <a:pt x="475015" y="90141"/>
                  <a:pt x="367569" y="141198"/>
                  <a:pt x="236101" y="161875"/>
                </a:cubicBezTo>
                <a:cubicBezTo>
                  <a:pt x="104636" y="182554"/>
                  <a:pt x="-1069" y="165027"/>
                  <a:pt x="8" y="122720"/>
                </a:cubicBezTo>
                <a:cubicBezTo>
                  <a:pt x="1085" y="80418"/>
                  <a:pt x="108534" y="29362"/>
                  <a:pt x="240003" y="8682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97429" y="2996440"/>
            <a:ext cx="155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Symmetric top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94625" y="5293982"/>
            <a:ext cx="193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Symmetric bottom</a:t>
            </a: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4653192" y="4855388"/>
            <a:ext cx="45275" cy="1384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</a:rPr>
              <a:t>▴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0335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Dimension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67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to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865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 Ratio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75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3786</TotalTime>
  <Words>37</Words>
  <Application>Microsoft Office PowerPoint</Application>
  <PresentationFormat>On-screen Show (4:3)</PresentationFormat>
  <Paragraphs>22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Stretch / Shrink</vt:lpstr>
      <vt:lpstr>Make Symmetric</vt:lpstr>
      <vt:lpstr>Same Dimension</vt:lpstr>
      <vt:lpstr>Fit to Slide</vt:lpstr>
      <vt:lpstr>Aspect Ratio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laowu .</cp:lastModifiedBy>
  <cp:revision>160</cp:revision>
  <dcterms:created xsi:type="dcterms:W3CDTF">2006-08-16T00:00:00Z</dcterms:created>
  <dcterms:modified xsi:type="dcterms:W3CDTF">2016-03-06T19:19:56Z</dcterms:modified>
</cp:coreProperties>
</file>