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6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easiest way to </a:t>
            </a:r>
            <a:r>
              <a:rPr lang="en-US" sz="2400" dirty="0" smtClean="0">
                <a:solidFill>
                  <a:srgbClr val="FFFF00"/>
                </a:solidFill>
              </a:rPr>
              <a:t>animate shapes </a:t>
            </a:r>
            <a:r>
              <a:rPr lang="en-US" sz="2400" dirty="0" smtClean="0"/>
              <a:t>in PowerPoint </a:t>
            </a:r>
            <a:r>
              <a:rPr lang="en-US" sz="2400" dirty="0" smtClean="0"/>
              <a:t>slides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0" y="6579795"/>
            <a:ext cx="9144000" cy="2862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the </a:t>
            </a:r>
            <a:r>
              <a:rPr lang="en-US" dirty="0" smtClean="0">
                <a:solidFill>
                  <a:srgbClr val="FFFF00"/>
                </a:solidFill>
              </a:rPr>
              <a:t>free</a:t>
            </a:r>
            <a:r>
              <a:rPr lang="en-US" dirty="0" smtClean="0"/>
              <a:t> </a:t>
            </a:r>
            <a:r>
              <a:rPr lang="en-US" dirty="0" err="1" smtClean="0"/>
              <a:t>PowerPointLabs</a:t>
            </a:r>
            <a:r>
              <a:rPr lang="en-US" dirty="0" smtClean="0"/>
              <a:t> </a:t>
            </a:r>
            <a:r>
              <a:rPr lang="en-US" dirty="0" smtClean="0"/>
              <a:t>plugin from </a:t>
            </a:r>
            <a:r>
              <a:rPr lang="en-US" dirty="0" smtClean="0">
                <a:solidFill>
                  <a:srgbClr val="FFFF00"/>
                </a:solidFill>
              </a:rPr>
              <a:t>http://PowerPointLabs.info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3617" y="3075801"/>
            <a:ext cx="74121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Let’s say you want to animate shapes in slide 1 to end up as they are in slide 2 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02" b="61061"/>
          <a:stretch/>
        </p:blipFill>
        <p:spPr bwMode="auto">
          <a:xfrm>
            <a:off x="879763" y="3505200"/>
            <a:ext cx="3297382" cy="23431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93618" y="5867400"/>
            <a:ext cx="31242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Select slide 1 and click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‘Add animation slide’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800" y="5867400"/>
            <a:ext cx="35814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 new slide containing the </a:t>
            </a:r>
            <a:r>
              <a:rPr lang="en-US" b="1" dirty="0">
                <a:solidFill>
                  <a:srgbClr val="0070C0"/>
                </a:solidFill>
              </a:rPr>
              <a:t>required </a:t>
            </a:r>
            <a:r>
              <a:rPr lang="en-US" b="1" dirty="0" smtClean="0">
                <a:solidFill>
                  <a:srgbClr val="0070C0"/>
                </a:solidFill>
              </a:rPr>
              <a:t>animations is added automatically </a:t>
            </a:r>
            <a:r>
              <a:rPr lang="en-US" b="1" dirty="0">
                <a:solidFill>
                  <a:srgbClr val="0070C0"/>
                </a:solidFill>
              </a:rPr>
              <a:t>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336472" y="1752600"/>
            <a:ext cx="304800" cy="3056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46" y="663288"/>
            <a:ext cx="3087254" cy="2315441"/>
          </a:xfrm>
          <a:prstGeom prst="rect">
            <a:avLst/>
          </a:prstGeom>
          <a:noFill/>
          <a:ln>
            <a:noFill/>
          </a:ln>
          <a:effectLst>
            <a:outerShdw blurRad="127000" dist="35921" dir="2700000" sx="98000" sy="98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59" y="663288"/>
            <a:ext cx="3124201" cy="2343150"/>
          </a:xfrm>
          <a:prstGeom prst="rect">
            <a:avLst/>
          </a:prstGeom>
          <a:noFill/>
          <a:ln>
            <a:noFill/>
          </a:ln>
          <a:effectLst>
            <a:outerShdw blurRad="127000" dist="35921" dir="2700000" sx="98000" sy="98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59" y="3505200"/>
            <a:ext cx="3087255" cy="2315441"/>
          </a:xfrm>
          <a:prstGeom prst="rect">
            <a:avLst/>
          </a:prstGeom>
          <a:noFill/>
          <a:ln>
            <a:noFill/>
          </a:ln>
          <a:effectLst>
            <a:outerShdw blurRad="127000" dist="35921" dir="2700000" sx="98000" sy="98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1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172246263440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earch"/>
          <p:cNvSpPr/>
          <p:nvPr/>
        </p:nvSpPr>
        <p:spPr>
          <a:xfrm rot="19804930">
            <a:off x="1702461" y="1564960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Marketing"/>
          <p:cNvSpPr/>
          <p:nvPr/>
        </p:nvSpPr>
        <p:spPr>
          <a:xfrm rot="20389402">
            <a:off x="3939306" y="3146852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Development"/>
          <p:cNvSpPr/>
          <p:nvPr/>
        </p:nvSpPr>
        <p:spPr>
          <a:xfrm rot="1690524">
            <a:off x="6127620" y="4978229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profit"/>
          <p:cNvSpPr/>
          <p:nvPr/>
        </p:nvSpPr>
        <p:spPr>
          <a:xfrm>
            <a:off x="7086600" y="3124200"/>
            <a:ext cx="990600" cy="1402242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436008" y="444797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>
                    <a:lumMod val="65000"/>
                  </a:schemeClr>
                </a:solidFill>
              </a:rPr>
              <a:t>Slide 1</a:t>
            </a:r>
            <a:endParaRPr lang="en-US" sz="6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1172246263450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earch"/>
          <p:cNvSpPr/>
          <p:nvPr/>
        </p:nvSpPr>
        <p:spPr>
          <a:xfrm rot="19804930">
            <a:off x="1702461" y="1564960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Marketing"/>
          <p:cNvSpPr/>
          <p:nvPr/>
        </p:nvSpPr>
        <p:spPr>
          <a:xfrm rot="20389402">
            <a:off x="3939306" y="3146852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Development"/>
          <p:cNvSpPr/>
          <p:nvPr/>
        </p:nvSpPr>
        <p:spPr>
          <a:xfrm rot="1690524">
            <a:off x="6127620" y="4978229"/>
            <a:ext cx="2124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profit"/>
          <p:cNvSpPr>
            <a:spLocks/>
          </p:cNvSpPr>
          <p:nvPr/>
        </p:nvSpPr>
        <p:spPr>
          <a:xfrm>
            <a:off x="7086600" y="3124200"/>
            <a:ext cx="990600" cy="1402242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search"/>
          <p:cNvSpPr>
            <a:spLocks/>
          </p:cNvSpPr>
          <p:nvPr/>
        </p:nvSpPr>
        <p:spPr>
          <a:xfrm rot="19954519">
            <a:off x="1625042" y="1707597"/>
            <a:ext cx="21248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search"/>
          <p:cNvSpPr>
            <a:spLocks/>
          </p:cNvSpPr>
          <p:nvPr/>
        </p:nvSpPr>
        <p:spPr>
          <a:xfrm rot="20104107">
            <a:off x="1547622" y="1850233"/>
            <a:ext cx="21256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Research"/>
          <p:cNvSpPr>
            <a:spLocks/>
          </p:cNvSpPr>
          <p:nvPr/>
        </p:nvSpPr>
        <p:spPr>
          <a:xfrm rot="20253697">
            <a:off x="1470203" y="1992870"/>
            <a:ext cx="21264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search"/>
          <p:cNvSpPr>
            <a:spLocks/>
          </p:cNvSpPr>
          <p:nvPr/>
        </p:nvSpPr>
        <p:spPr>
          <a:xfrm rot="20403287">
            <a:off x="1392784" y="2135507"/>
            <a:ext cx="21272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search"/>
          <p:cNvSpPr>
            <a:spLocks/>
          </p:cNvSpPr>
          <p:nvPr/>
        </p:nvSpPr>
        <p:spPr>
          <a:xfrm rot="20552875">
            <a:off x="1315365" y="2278143"/>
            <a:ext cx="2128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search"/>
          <p:cNvSpPr>
            <a:spLocks/>
          </p:cNvSpPr>
          <p:nvPr/>
        </p:nvSpPr>
        <p:spPr>
          <a:xfrm rot="20702465">
            <a:off x="1237945" y="2420780"/>
            <a:ext cx="21288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search"/>
          <p:cNvSpPr>
            <a:spLocks/>
          </p:cNvSpPr>
          <p:nvPr/>
        </p:nvSpPr>
        <p:spPr>
          <a:xfrm rot="20852054">
            <a:off x="1160526" y="2563417"/>
            <a:ext cx="21296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search"/>
          <p:cNvSpPr>
            <a:spLocks/>
          </p:cNvSpPr>
          <p:nvPr/>
        </p:nvSpPr>
        <p:spPr>
          <a:xfrm rot="21001642">
            <a:off x="1083107" y="2706053"/>
            <a:ext cx="21304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search"/>
          <p:cNvSpPr>
            <a:spLocks/>
          </p:cNvSpPr>
          <p:nvPr/>
        </p:nvSpPr>
        <p:spPr>
          <a:xfrm rot="21151232">
            <a:off x="1005688" y="2848690"/>
            <a:ext cx="21312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search"/>
          <p:cNvSpPr>
            <a:spLocks/>
          </p:cNvSpPr>
          <p:nvPr/>
        </p:nvSpPr>
        <p:spPr>
          <a:xfrm rot="21300822">
            <a:off x="928268" y="2991327"/>
            <a:ext cx="2132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search"/>
          <p:cNvSpPr>
            <a:spLocks/>
          </p:cNvSpPr>
          <p:nvPr/>
        </p:nvSpPr>
        <p:spPr>
          <a:xfrm rot="21450410">
            <a:off x="850849" y="3133964"/>
            <a:ext cx="21328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search"/>
          <p:cNvSpPr>
            <a:spLocks/>
          </p:cNvSpPr>
          <p:nvPr/>
        </p:nvSpPr>
        <p:spPr>
          <a:xfrm rot="21600000">
            <a:off x="773430" y="3276600"/>
            <a:ext cx="21336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Marketing"/>
          <p:cNvSpPr>
            <a:spLocks/>
          </p:cNvSpPr>
          <p:nvPr/>
        </p:nvSpPr>
        <p:spPr>
          <a:xfrm rot="20490286">
            <a:off x="4004413" y="3157664"/>
            <a:ext cx="21248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Marketing"/>
          <p:cNvSpPr>
            <a:spLocks/>
          </p:cNvSpPr>
          <p:nvPr/>
        </p:nvSpPr>
        <p:spPr>
          <a:xfrm rot="20591168">
            <a:off x="4069520" y="3168477"/>
            <a:ext cx="21256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Marketing"/>
          <p:cNvSpPr>
            <a:spLocks/>
          </p:cNvSpPr>
          <p:nvPr/>
        </p:nvSpPr>
        <p:spPr>
          <a:xfrm rot="20692051">
            <a:off x="4134627" y="3179289"/>
            <a:ext cx="21264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Marketing"/>
          <p:cNvSpPr>
            <a:spLocks/>
          </p:cNvSpPr>
          <p:nvPr/>
        </p:nvSpPr>
        <p:spPr>
          <a:xfrm rot="20792935">
            <a:off x="4199734" y="3190101"/>
            <a:ext cx="21272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Marketing"/>
          <p:cNvSpPr>
            <a:spLocks/>
          </p:cNvSpPr>
          <p:nvPr/>
        </p:nvSpPr>
        <p:spPr>
          <a:xfrm rot="20893817">
            <a:off x="4264841" y="3200914"/>
            <a:ext cx="2128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Marketing"/>
          <p:cNvSpPr>
            <a:spLocks/>
          </p:cNvSpPr>
          <p:nvPr/>
        </p:nvSpPr>
        <p:spPr>
          <a:xfrm rot="20994701">
            <a:off x="4329948" y="3211726"/>
            <a:ext cx="21288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Marketing"/>
          <p:cNvSpPr>
            <a:spLocks/>
          </p:cNvSpPr>
          <p:nvPr/>
        </p:nvSpPr>
        <p:spPr>
          <a:xfrm rot="21095585">
            <a:off x="4395055" y="3222538"/>
            <a:ext cx="21296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Marketing"/>
          <p:cNvSpPr>
            <a:spLocks/>
          </p:cNvSpPr>
          <p:nvPr/>
        </p:nvSpPr>
        <p:spPr>
          <a:xfrm rot="21196467">
            <a:off x="4460162" y="3233351"/>
            <a:ext cx="21304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" name="Marketing"/>
          <p:cNvSpPr>
            <a:spLocks/>
          </p:cNvSpPr>
          <p:nvPr/>
        </p:nvSpPr>
        <p:spPr>
          <a:xfrm rot="21297350">
            <a:off x="4525269" y="3244163"/>
            <a:ext cx="21312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Marketing"/>
          <p:cNvSpPr>
            <a:spLocks/>
          </p:cNvSpPr>
          <p:nvPr/>
        </p:nvSpPr>
        <p:spPr>
          <a:xfrm rot="21398234">
            <a:off x="4590376" y="3254975"/>
            <a:ext cx="2132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Marketing"/>
          <p:cNvSpPr>
            <a:spLocks/>
          </p:cNvSpPr>
          <p:nvPr/>
        </p:nvSpPr>
        <p:spPr>
          <a:xfrm rot="21499116">
            <a:off x="4655483" y="3265787"/>
            <a:ext cx="21328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Marketing"/>
          <p:cNvSpPr>
            <a:spLocks/>
          </p:cNvSpPr>
          <p:nvPr/>
        </p:nvSpPr>
        <p:spPr>
          <a:xfrm rot="21600000">
            <a:off x="4720590" y="3276600"/>
            <a:ext cx="21336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Development"/>
          <p:cNvSpPr>
            <a:spLocks/>
          </p:cNvSpPr>
          <p:nvPr/>
        </p:nvSpPr>
        <p:spPr>
          <a:xfrm rot="1549647">
            <a:off x="5845585" y="4836426"/>
            <a:ext cx="21248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Development"/>
          <p:cNvSpPr>
            <a:spLocks/>
          </p:cNvSpPr>
          <p:nvPr/>
        </p:nvSpPr>
        <p:spPr>
          <a:xfrm rot="1408770">
            <a:off x="5563550" y="4694624"/>
            <a:ext cx="21256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5" name="Development"/>
          <p:cNvSpPr>
            <a:spLocks/>
          </p:cNvSpPr>
          <p:nvPr/>
        </p:nvSpPr>
        <p:spPr>
          <a:xfrm rot="1267893">
            <a:off x="5281515" y="4552822"/>
            <a:ext cx="21264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Development"/>
          <p:cNvSpPr>
            <a:spLocks/>
          </p:cNvSpPr>
          <p:nvPr/>
        </p:nvSpPr>
        <p:spPr>
          <a:xfrm rot="1127016">
            <a:off x="4999480" y="4411020"/>
            <a:ext cx="21272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Development"/>
          <p:cNvSpPr>
            <a:spLocks/>
          </p:cNvSpPr>
          <p:nvPr/>
        </p:nvSpPr>
        <p:spPr>
          <a:xfrm rot="986139">
            <a:off x="4717445" y="4269217"/>
            <a:ext cx="2128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8" name="Development"/>
          <p:cNvSpPr>
            <a:spLocks/>
          </p:cNvSpPr>
          <p:nvPr/>
        </p:nvSpPr>
        <p:spPr>
          <a:xfrm rot="845262">
            <a:off x="4435410" y="4127414"/>
            <a:ext cx="21288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Development"/>
          <p:cNvSpPr>
            <a:spLocks/>
          </p:cNvSpPr>
          <p:nvPr/>
        </p:nvSpPr>
        <p:spPr>
          <a:xfrm rot="704385">
            <a:off x="4153375" y="3985612"/>
            <a:ext cx="21296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Development"/>
          <p:cNvSpPr>
            <a:spLocks/>
          </p:cNvSpPr>
          <p:nvPr/>
        </p:nvSpPr>
        <p:spPr>
          <a:xfrm rot="563508">
            <a:off x="3871340" y="3843810"/>
            <a:ext cx="21304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1" name="Development"/>
          <p:cNvSpPr>
            <a:spLocks/>
          </p:cNvSpPr>
          <p:nvPr/>
        </p:nvSpPr>
        <p:spPr>
          <a:xfrm rot="422631">
            <a:off x="3589305" y="3702007"/>
            <a:ext cx="21312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Development"/>
          <p:cNvSpPr>
            <a:spLocks/>
          </p:cNvSpPr>
          <p:nvPr/>
        </p:nvSpPr>
        <p:spPr>
          <a:xfrm rot="281754">
            <a:off x="3307270" y="3560205"/>
            <a:ext cx="21320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Development"/>
          <p:cNvSpPr>
            <a:spLocks/>
          </p:cNvSpPr>
          <p:nvPr/>
        </p:nvSpPr>
        <p:spPr>
          <a:xfrm rot="140877">
            <a:off x="3025235" y="3418402"/>
            <a:ext cx="21328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4" name="Development"/>
          <p:cNvSpPr>
            <a:spLocks/>
          </p:cNvSpPr>
          <p:nvPr/>
        </p:nvSpPr>
        <p:spPr>
          <a:xfrm>
            <a:off x="2743200" y="3276600"/>
            <a:ext cx="21336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5916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5 -0.03055558 0.0125 -0.03055558 0.025 -0.06111117 E" pathEditMode="relative" ptsTypes="">
                                      <p:cBhvr>
                                        <p:cTn id="1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2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46154" y="15977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2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172246263660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search"/>
          <p:cNvSpPr/>
          <p:nvPr/>
        </p:nvSpPr>
        <p:spPr>
          <a:xfrm>
            <a:off x="773430" y="3276600"/>
            <a:ext cx="21336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Development"/>
          <p:cNvSpPr/>
          <p:nvPr/>
        </p:nvSpPr>
        <p:spPr>
          <a:xfrm>
            <a:off x="2743200" y="3276600"/>
            <a:ext cx="21336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Marketing"/>
          <p:cNvSpPr/>
          <p:nvPr/>
        </p:nvSpPr>
        <p:spPr>
          <a:xfrm>
            <a:off x="4720590" y="3276600"/>
            <a:ext cx="2133600" cy="83820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profit"/>
          <p:cNvSpPr/>
          <p:nvPr/>
        </p:nvSpPr>
        <p:spPr>
          <a:xfrm>
            <a:off x="7086600" y="2286000"/>
            <a:ext cx="1447800" cy="2240442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36008" y="444797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>
                    <a:lumMod val="65000"/>
                  </a:schemeClr>
                </a:solidFill>
              </a:rPr>
              <a:t>Slide 2</a:t>
            </a:r>
            <a:endParaRPr lang="en-US" sz="6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5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11323571570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38700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57</Words>
  <Application>Microsoft Office PowerPoint</Application>
  <PresentationFormat>On-screen Show (4:3)</PresentationFormat>
  <Paragraphs>7</Paragraphs>
  <Slides>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Damithch</cp:lastModifiedBy>
  <cp:revision>9</cp:revision>
  <dcterms:created xsi:type="dcterms:W3CDTF">2006-08-16T00:00:00Z</dcterms:created>
  <dcterms:modified xsi:type="dcterms:W3CDTF">2014-01-17T15:22:08Z</dcterms:modified>
</cp:coreProperties>
</file>