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32" autoAdjust="0"/>
  </p:normalViewPr>
  <p:slideViewPr>
    <p:cSldViewPr snapToGrid="0">
      <p:cViewPr>
        <p:scale>
          <a:sx n="66" d="100"/>
          <a:sy n="66" d="100"/>
        </p:scale>
        <p:origin x="4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38765" y="5649817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577501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29400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33449" y="3265418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2980" y="3293993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2980" y="3498780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212463" y="3741667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6186" y="2166686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66686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66686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66686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679623" y="3265418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flipH="1">
            <a:off x="3281956" y="3293993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H="1">
            <a:off x="3135546" y="3498780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229134" y="3741667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5423483" y="2987389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6200000" flipH="1">
            <a:off x="5079393" y="3419585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 flipH="1">
            <a:off x="5210976" y="3492790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rot="16200000">
            <a:off x="5437769" y="3528365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V="1">
            <a:off x="7545292" y="3534462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 rot="5400000" flipH="1" flipV="1">
            <a:off x="7201202" y="3509460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 flipH="1" flipV="1">
            <a:off x="7332784" y="3436255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rot="5400000" flipV="1">
            <a:off x="7559578" y="3545935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502520" y="4547268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47268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47268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cxnSp>
        <p:nvCxnSpPr>
          <p:cNvPr id="388" name="Straight Connector 387"/>
          <p:cNvCxnSpPr/>
          <p:nvPr/>
        </p:nvCxnSpPr>
        <p:spPr>
          <a:xfrm>
            <a:off x="1130453" y="5886531"/>
            <a:ext cx="552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1214146" y="5727897"/>
            <a:ext cx="128587" cy="330994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436156" y="5646000"/>
            <a:ext cx="138346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9" name="Straight Connector 428"/>
          <p:cNvCxnSpPr/>
          <p:nvPr/>
        </p:nvCxnSpPr>
        <p:spPr>
          <a:xfrm rot="5400000">
            <a:off x="3098395" y="5957150"/>
            <a:ext cx="552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 rot="5400000">
            <a:off x="3303464" y="5663415"/>
            <a:ext cx="128587" cy="330994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 rot="5400000">
            <a:off x="3304678" y="5814501"/>
            <a:ext cx="138346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/>
          <p:cNvCxnSpPr/>
          <p:nvPr/>
        </p:nvCxnSpPr>
        <p:spPr>
          <a:xfrm>
            <a:off x="5421678" y="5606719"/>
            <a:ext cx="0" cy="56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5142278" y="5884126"/>
            <a:ext cx="55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5180669" y="5787390"/>
            <a:ext cx="476248" cy="209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5246604" y="5821206"/>
            <a:ext cx="339617" cy="135363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7584" y="706170"/>
            <a:ext cx="2528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3355" y="706170"/>
            <a:ext cx="3237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</a:t>
            </a:r>
          </a:p>
        </p:txBody>
      </p: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4884" y="706170"/>
            <a:ext cx="2854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1702" y="706170"/>
            <a:ext cx="362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</a:t>
            </a:r>
          </a:p>
        </p:txBody>
      </p: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25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Victor Hazali</cp:lastModifiedBy>
  <cp:revision>132</cp:revision>
  <dcterms:created xsi:type="dcterms:W3CDTF">2006-08-16T00:00:00Z</dcterms:created>
  <dcterms:modified xsi:type="dcterms:W3CDTF">2016-03-22T21:32:37Z</dcterms:modified>
</cp:coreProperties>
</file>