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58" r:id="rId7"/>
    <p:sldId id="278" r:id="rId8"/>
    <p:sldId id="279" r:id="rId9"/>
    <p:sldId id="261" r:id="rId10"/>
    <p:sldId id="265" r:id="rId11"/>
    <p:sldId id="266" r:id="rId12"/>
    <p:sldId id="286" r:id="rId13"/>
    <p:sldId id="288" r:id="rId14"/>
    <p:sldId id="267" r:id="rId15"/>
    <p:sldId id="264" r:id="rId16"/>
    <p:sldId id="260" r:id="rId17"/>
    <p:sldId id="280" r:id="rId18"/>
    <p:sldId id="281" r:id="rId19"/>
    <p:sldId id="282" r:id="rId20"/>
    <p:sldId id="262" r:id="rId21"/>
    <p:sldId id="263" r:id="rId22"/>
    <p:sldId id="268" r:id="rId23"/>
    <p:sldId id="271" r:id="rId24"/>
    <p:sldId id="283" r:id="rId25"/>
    <p:sldId id="270" r:id="rId26"/>
    <p:sldId id="287" r:id="rId27"/>
    <p:sldId id="284" r:id="rId28"/>
    <p:sldId id="285" r:id="rId29"/>
    <p:sldId id="273" r:id="rId30"/>
    <p:sldId id="272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EC0F28-6385-41F4-A1F3-DBF7FA4A471A}">
          <p14:sldIdLst>
            <p14:sldId id="256"/>
          </p14:sldIdLst>
        </p14:section>
        <p14:section name="Align Examples" id="{85037BE3-C2E2-4EF1-99E2-59D702BA4732}">
          <p14:sldIdLst>
            <p14:sldId id="274"/>
            <p14:sldId id="275"/>
            <p14:sldId id="276"/>
            <p14:sldId id="277"/>
          </p14:sldIdLst>
        </p14:section>
        <p14:section name="Adjoin Examples" id="{7BE9DDD8-1D70-4BA1-9656-A8A2106EE72A}">
          <p14:sldIdLst>
            <p14:sldId id="258"/>
            <p14:sldId id="278"/>
            <p14:sldId id="279"/>
          </p14:sldIdLst>
        </p14:section>
        <p14:section name="Distribute Examples" id="{4079B099-2968-4624-AACE-960FF55B4A6B}">
          <p14:sldIdLst>
            <p14:sldId id="261"/>
            <p14:sldId id="265"/>
            <p14:sldId id="266"/>
            <p14:sldId id="286"/>
            <p14:sldId id="288"/>
            <p14:sldId id="267"/>
            <p14:sldId id="264"/>
            <p14:sldId id="260"/>
            <p14:sldId id="280"/>
            <p14:sldId id="281"/>
            <p14:sldId id="282"/>
            <p14:sldId id="262"/>
          </p14:sldIdLst>
        </p14:section>
        <p14:section name="Reorder Examples" id="{BDED1C15-35DA-43E2-80DA-0B933CA35937}">
          <p14:sldIdLst>
            <p14:sldId id="263"/>
            <p14:sldId id="268"/>
            <p14:sldId id="271"/>
            <p14:sldId id="283"/>
            <p14:sldId id="270"/>
            <p14:sldId id="287"/>
          </p14:sldIdLst>
        </p14:section>
        <p14:section name="Reorientate Examples" id="{4A482D7B-9B3A-4FF0-8688-EA99AC276334}">
          <p14:sldIdLst>
            <p14:sldId id="284"/>
            <p14:sldId id="285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60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CC"/>
    <a:srgbClr val="A34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79" autoAdjust="0"/>
  </p:normalViewPr>
  <p:slideViewPr>
    <p:cSldViewPr>
      <p:cViewPr>
        <p:scale>
          <a:sx n="100" d="100"/>
          <a:sy n="100" d="100"/>
        </p:scale>
        <p:origin x="516" y="-486"/>
      </p:cViewPr>
      <p:guideLst>
        <p:guide orient="horz" pos="960"/>
        <p:guide pos="12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2016/07/01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Examples for Positions Lab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48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6-04-10 at 4.35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44" y="2747994"/>
            <a:ext cx="863600" cy="8128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609507" y="346001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1134720" y="346001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Image result for bug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72752" y="329506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902555" y="329506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576455" y="4502936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768535" y="4502936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 descr="Image result for bug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72752" y="4502936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902555" y="4502936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/>
          <p:cNvSpPr/>
          <p:nvPr/>
        </p:nvSpPr>
        <p:spPr>
          <a:xfrm rot="5400000">
            <a:off x="3340692" y="2929131"/>
            <a:ext cx="1567379" cy="629306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 result for bug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4053238" y="346001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Screen Shot 2016-04-10 at 4.35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44" y="2747994"/>
            <a:ext cx="863600" cy="8128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945698" y="329506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902555" y="329506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902555" y="329506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559022" y="4502936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750721" y="4502936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 descr="Image result for bug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54559" y="4502936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885502" y="4502936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/>
          <p:cNvSpPr/>
          <p:nvPr/>
        </p:nvSpPr>
        <p:spPr>
          <a:xfrm rot="5400000">
            <a:off x="3340692" y="2929131"/>
            <a:ext cx="1567379" cy="629306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75003" y="192202"/>
            <a:ext cx="7779693" cy="21305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5003" y="4351662"/>
            <a:ext cx="7779693" cy="21305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/>
          </p:cNvSpPr>
          <p:nvPr/>
        </p:nvSpPr>
        <p:spPr>
          <a:xfrm>
            <a:off x="516645" y="833019"/>
            <a:ext cx="1947672" cy="1097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47" y="1187254"/>
            <a:ext cx="590404" cy="590404"/>
          </a:xfrm>
          <a:prstGeom prst="rect">
            <a:avLst/>
          </a:prstGeom>
        </p:spPr>
      </p:pic>
      <p:pic>
        <p:nvPicPr>
          <p:cNvPr id="163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818129" y="1269658"/>
            <a:ext cx="292593" cy="508000"/>
          </a:xfrm>
          <a:prstGeom prst="rect">
            <a:avLst/>
          </a:prstGeom>
        </p:spPr>
      </p:pic>
      <p:pic>
        <p:nvPicPr>
          <p:cNvPr id="165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609600" y="1262796"/>
            <a:ext cx="241300" cy="514862"/>
          </a:xfrm>
          <a:prstGeom prst="rect">
            <a:avLst/>
          </a:prstGeom>
        </p:spPr>
      </p:pic>
      <p:pic>
        <p:nvPicPr>
          <p:cNvPr id="166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1085823" y="1262796"/>
            <a:ext cx="241300" cy="514862"/>
          </a:xfrm>
          <a:prstGeom prst="rect">
            <a:avLst/>
          </a:prstGeom>
        </p:spPr>
      </p:pic>
      <p:pic>
        <p:nvPicPr>
          <p:cNvPr id="167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1490481" y="1269658"/>
            <a:ext cx="292593" cy="508000"/>
          </a:xfrm>
          <a:prstGeom prst="rect">
            <a:avLst/>
          </a:prstGeom>
        </p:spPr>
      </p:pic>
      <p:sp>
        <p:nvSpPr>
          <p:cNvPr id="168" name="Rectangle 167"/>
          <p:cNvSpPr>
            <a:spLocks/>
          </p:cNvSpPr>
          <p:nvPr/>
        </p:nvSpPr>
        <p:spPr>
          <a:xfrm>
            <a:off x="3370367" y="833019"/>
            <a:ext cx="1947672" cy="1097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69" y="1187254"/>
            <a:ext cx="590404" cy="590404"/>
          </a:xfrm>
          <a:prstGeom prst="rect">
            <a:avLst/>
          </a:prstGeom>
        </p:spPr>
      </p:pic>
      <p:pic>
        <p:nvPicPr>
          <p:cNvPr id="170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3963621" y="1269658"/>
            <a:ext cx="292593" cy="508000"/>
          </a:xfrm>
          <a:prstGeom prst="rect">
            <a:avLst/>
          </a:prstGeom>
        </p:spPr>
      </p:pic>
      <p:pic>
        <p:nvPicPr>
          <p:cNvPr id="171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3546344" y="1262796"/>
            <a:ext cx="241300" cy="514862"/>
          </a:xfrm>
          <a:prstGeom prst="rect">
            <a:avLst/>
          </a:prstGeom>
        </p:spPr>
      </p:pic>
      <p:pic>
        <p:nvPicPr>
          <p:cNvPr id="172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4432191" y="1262796"/>
            <a:ext cx="241300" cy="514862"/>
          </a:xfrm>
          <a:prstGeom prst="rect">
            <a:avLst/>
          </a:prstGeom>
        </p:spPr>
      </p:pic>
      <p:pic>
        <p:nvPicPr>
          <p:cNvPr id="173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4849468" y="1269658"/>
            <a:ext cx="292593" cy="508000"/>
          </a:xfrm>
          <a:prstGeom prst="rect">
            <a:avLst/>
          </a:prstGeom>
        </p:spPr>
      </p:pic>
      <p:sp>
        <p:nvSpPr>
          <p:cNvPr id="180" name="Rectangle 179"/>
          <p:cNvSpPr>
            <a:spLocks/>
          </p:cNvSpPr>
          <p:nvPr/>
        </p:nvSpPr>
        <p:spPr>
          <a:xfrm>
            <a:off x="511558" y="2284534"/>
            <a:ext cx="1947672" cy="1097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" name="Picture 18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260" y="2638769"/>
            <a:ext cx="590404" cy="590404"/>
          </a:xfrm>
          <a:prstGeom prst="rect">
            <a:avLst/>
          </a:prstGeom>
        </p:spPr>
      </p:pic>
      <p:pic>
        <p:nvPicPr>
          <p:cNvPr id="182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813042" y="2721173"/>
            <a:ext cx="292593" cy="508000"/>
          </a:xfrm>
          <a:prstGeom prst="rect">
            <a:avLst/>
          </a:prstGeom>
        </p:spPr>
      </p:pic>
      <p:pic>
        <p:nvPicPr>
          <p:cNvPr id="183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604513" y="2714311"/>
            <a:ext cx="241300" cy="514862"/>
          </a:xfrm>
          <a:prstGeom prst="rect">
            <a:avLst/>
          </a:prstGeom>
        </p:spPr>
      </p:pic>
      <p:pic>
        <p:nvPicPr>
          <p:cNvPr id="184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1080736" y="2714311"/>
            <a:ext cx="241300" cy="514862"/>
          </a:xfrm>
          <a:prstGeom prst="rect">
            <a:avLst/>
          </a:prstGeom>
        </p:spPr>
      </p:pic>
      <p:pic>
        <p:nvPicPr>
          <p:cNvPr id="185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1289266" y="2721173"/>
            <a:ext cx="292593" cy="508000"/>
          </a:xfrm>
          <a:prstGeom prst="rect">
            <a:avLst/>
          </a:prstGeom>
        </p:spPr>
      </p:pic>
      <p:sp>
        <p:nvSpPr>
          <p:cNvPr id="192" name="Rectangle 191"/>
          <p:cNvSpPr/>
          <p:nvPr/>
        </p:nvSpPr>
        <p:spPr>
          <a:xfrm>
            <a:off x="581912" y="2638769"/>
            <a:ext cx="1193747" cy="59040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>
            <a:spLocks/>
          </p:cNvSpPr>
          <p:nvPr/>
        </p:nvSpPr>
        <p:spPr>
          <a:xfrm>
            <a:off x="3370367" y="2284534"/>
            <a:ext cx="1947672" cy="1097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" name="Picture 19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69" y="2638769"/>
            <a:ext cx="590404" cy="590404"/>
          </a:xfrm>
          <a:prstGeom prst="rect">
            <a:avLst/>
          </a:prstGeom>
        </p:spPr>
      </p:pic>
      <p:pic>
        <p:nvPicPr>
          <p:cNvPr id="195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3732405" y="2721173"/>
            <a:ext cx="292593" cy="508000"/>
          </a:xfrm>
          <a:prstGeom prst="rect">
            <a:avLst/>
          </a:prstGeom>
        </p:spPr>
      </p:pic>
      <p:pic>
        <p:nvPicPr>
          <p:cNvPr id="196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3465913" y="2714311"/>
            <a:ext cx="241300" cy="514862"/>
          </a:xfrm>
          <a:prstGeom prst="rect">
            <a:avLst/>
          </a:prstGeom>
        </p:spPr>
      </p:pic>
      <p:pic>
        <p:nvPicPr>
          <p:cNvPr id="197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4050191" y="2714311"/>
            <a:ext cx="241300" cy="514862"/>
          </a:xfrm>
          <a:prstGeom prst="rect">
            <a:avLst/>
          </a:prstGeom>
        </p:spPr>
      </p:pic>
      <p:pic>
        <p:nvPicPr>
          <p:cNvPr id="198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4316683" y="2721173"/>
            <a:ext cx="292593" cy="508000"/>
          </a:xfrm>
          <a:prstGeom prst="rect">
            <a:avLst/>
          </a:prstGeom>
        </p:spPr>
      </p:pic>
      <p:sp>
        <p:nvSpPr>
          <p:cNvPr id="199" name="Rectangle 198"/>
          <p:cNvSpPr/>
          <p:nvPr/>
        </p:nvSpPr>
        <p:spPr>
          <a:xfrm>
            <a:off x="3440721" y="2638769"/>
            <a:ext cx="1193747" cy="59040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>
            <a:spLocks/>
          </p:cNvSpPr>
          <p:nvPr/>
        </p:nvSpPr>
        <p:spPr>
          <a:xfrm>
            <a:off x="511558" y="3805651"/>
            <a:ext cx="1947672" cy="1097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" name="Picture 20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260" y="4159886"/>
            <a:ext cx="590404" cy="590404"/>
          </a:xfrm>
          <a:prstGeom prst="rect">
            <a:avLst/>
          </a:prstGeom>
        </p:spPr>
      </p:pic>
      <p:pic>
        <p:nvPicPr>
          <p:cNvPr id="208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813042" y="4242290"/>
            <a:ext cx="292593" cy="508000"/>
          </a:xfrm>
          <a:prstGeom prst="rect">
            <a:avLst/>
          </a:prstGeom>
        </p:spPr>
      </p:pic>
      <p:pic>
        <p:nvPicPr>
          <p:cNvPr id="209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604513" y="4235428"/>
            <a:ext cx="241300" cy="514862"/>
          </a:xfrm>
          <a:prstGeom prst="rect">
            <a:avLst/>
          </a:prstGeom>
        </p:spPr>
      </p:pic>
      <p:pic>
        <p:nvPicPr>
          <p:cNvPr id="210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1080736" y="4235428"/>
            <a:ext cx="241300" cy="514862"/>
          </a:xfrm>
          <a:prstGeom prst="rect">
            <a:avLst/>
          </a:prstGeom>
        </p:spPr>
      </p:pic>
      <p:pic>
        <p:nvPicPr>
          <p:cNvPr id="211" name="Woman"/>
          <p:cNvPicPr>
            <a:picLocks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1485394" y="4242290"/>
            <a:ext cx="292593" cy="508000"/>
          </a:xfrm>
          <a:prstGeom prst="rect">
            <a:avLst/>
          </a:prstGeom>
        </p:spPr>
      </p:pic>
      <p:sp>
        <p:nvSpPr>
          <p:cNvPr id="212" name="Rectangle 211"/>
          <p:cNvSpPr>
            <a:spLocks/>
          </p:cNvSpPr>
          <p:nvPr/>
        </p:nvSpPr>
        <p:spPr>
          <a:xfrm>
            <a:off x="3369431" y="3805651"/>
            <a:ext cx="1947672" cy="1097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33" y="4159886"/>
            <a:ext cx="590404" cy="590404"/>
          </a:xfrm>
          <a:prstGeom prst="rect">
            <a:avLst/>
          </a:prstGeom>
        </p:spPr>
      </p:pic>
      <p:pic>
        <p:nvPicPr>
          <p:cNvPr id="214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3738916" y="4242290"/>
            <a:ext cx="292593" cy="508000"/>
          </a:xfrm>
          <a:prstGeom prst="rect">
            <a:avLst/>
          </a:prstGeom>
        </p:spPr>
      </p:pic>
      <p:pic>
        <p:nvPicPr>
          <p:cNvPr id="215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3462386" y="4235428"/>
            <a:ext cx="241300" cy="514862"/>
          </a:xfrm>
          <a:prstGeom prst="rect">
            <a:avLst/>
          </a:prstGeom>
        </p:spPr>
      </p:pic>
      <p:pic>
        <p:nvPicPr>
          <p:cNvPr id="216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4066738" y="4235428"/>
            <a:ext cx="241300" cy="514862"/>
          </a:xfrm>
          <a:prstGeom prst="rect">
            <a:avLst/>
          </a:prstGeom>
        </p:spPr>
      </p:pic>
      <p:pic>
        <p:nvPicPr>
          <p:cNvPr id="217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4343267" y="4242290"/>
            <a:ext cx="292593" cy="508000"/>
          </a:xfrm>
          <a:prstGeom prst="rect">
            <a:avLst/>
          </a:prstGeom>
        </p:spPr>
      </p:pic>
      <p:sp>
        <p:nvSpPr>
          <p:cNvPr id="226" name="Rectangle 225"/>
          <p:cNvSpPr>
            <a:spLocks/>
          </p:cNvSpPr>
          <p:nvPr/>
        </p:nvSpPr>
        <p:spPr>
          <a:xfrm>
            <a:off x="518247" y="5326768"/>
            <a:ext cx="1947672" cy="1097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2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49" y="5681003"/>
            <a:ext cx="590404" cy="590404"/>
          </a:xfrm>
          <a:prstGeom prst="rect">
            <a:avLst/>
          </a:prstGeom>
        </p:spPr>
      </p:pic>
      <p:pic>
        <p:nvPicPr>
          <p:cNvPr id="228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819731" y="5763407"/>
            <a:ext cx="292593" cy="508000"/>
          </a:xfrm>
          <a:prstGeom prst="rect">
            <a:avLst/>
          </a:prstGeom>
        </p:spPr>
      </p:pic>
      <p:pic>
        <p:nvPicPr>
          <p:cNvPr id="229" name="Man"/>
          <p:cNvPicPr>
            <a:picLocks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611202" y="5756545"/>
            <a:ext cx="241300" cy="514862"/>
          </a:xfrm>
          <a:prstGeom prst="rect">
            <a:avLst/>
          </a:prstGeom>
        </p:spPr>
      </p:pic>
      <p:pic>
        <p:nvPicPr>
          <p:cNvPr id="230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1087425" y="5756545"/>
            <a:ext cx="241300" cy="514862"/>
          </a:xfrm>
          <a:prstGeom prst="rect">
            <a:avLst/>
          </a:prstGeom>
        </p:spPr>
      </p:pic>
      <p:pic>
        <p:nvPicPr>
          <p:cNvPr id="231" name="Woman"/>
          <p:cNvPicPr>
            <a:picLocks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1492083" y="5763407"/>
            <a:ext cx="292593" cy="508000"/>
          </a:xfrm>
          <a:prstGeom prst="rect">
            <a:avLst/>
          </a:prstGeom>
        </p:spPr>
      </p:pic>
      <p:sp>
        <p:nvSpPr>
          <p:cNvPr id="232" name="Rectangle 231"/>
          <p:cNvSpPr>
            <a:spLocks/>
          </p:cNvSpPr>
          <p:nvPr/>
        </p:nvSpPr>
        <p:spPr>
          <a:xfrm>
            <a:off x="3369431" y="5326768"/>
            <a:ext cx="1947672" cy="1097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3" name="Picture 232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33" y="5681003"/>
            <a:ext cx="590404" cy="590404"/>
          </a:xfrm>
          <a:prstGeom prst="rect">
            <a:avLst/>
          </a:prstGeom>
        </p:spPr>
      </p:pic>
      <p:pic>
        <p:nvPicPr>
          <p:cNvPr id="234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3738915" y="5763407"/>
            <a:ext cx="292593" cy="508000"/>
          </a:xfrm>
          <a:prstGeom prst="rect">
            <a:avLst/>
          </a:prstGeom>
        </p:spPr>
      </p:pic>
      <p:pic>
        <p:nvPicPr>
          <p:cNvPr id="235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3462386" y="5756545"/>
            <a:ext cx="241300" cy="514862"/>
          </a:xfrm>
          <a:prstGeom prst="rect">
            <a:avLst/>
          </a:prstGeom>
        </p:spPr>
      </p:pic>
      <p:pic>
        <p:nvPicPr>
          <p:cNvPr id="236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4066738" y="5756545"/>
            <a:ext cx="241300" cy="514862"/>
          </a:xfrm>
          <a:prstGeom prst="rect">
            <a:avLst/>
          </a:prstGeom>
        </p:spPr>
      </p:pic>
      <p:pic>
        <p:nvPicPr>
          <p:cNvPr id="237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4343267" y="5763407"/>
            <a:ext cx="292593" cy="508000"/>
          </a:xfrm>
          <a:prstGeom prst="rect">
            <a:avLst/>
          </a:prstGeom>
        </p:spPr>
      </p:pic>
      <p:sp>
        <p:nvSpPr>
          <p:cNvPr id="242" name="Oval 1"/>
          <p:cNvSpPr/>
          <p:nvPr/>
        </p:nvSpPr>
        <p:spPr>
          <a:xfrm>
            <a:off x="640931" y="4029352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243" name="Oval 1"/>
          <p:cNvSpPr/>
          <p:nvPr/>
        </p:nvSpPr>
        <p:spPr>
          <a:xfrm>
            <a:off x="1542755" y="4025917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244" name="Oval 1"/>
          <p:cNvSpPr/>
          <p:nvPr/>
        </p:nvSpPr>
        <p:spPr>
          <a:xfrm>
            <a:off x="650062" y="5548963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257" name="Oval 1"/>
          <p:cNvSpPr/>
          <p:nvPr/>
        </p:nvSpPr>
        <p:spPr>
          <a:xfrm>
            <a:off x="884238" y="5548963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258" name="Oval 1"/>
          <p:cNvSpPr/>
          <p:nvPr/>
        </p:nvSpPr>
        <p:spPr>
          <a:xfrm>
            <a:off x="1126285" y="5548963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259" name="Oval 1"/>
          <p:cNvSpPr/>
          <p:nvPr/>
        </p:nvSpPr>
        <p:spPr>
          <a:xfrm>
            <a:off x="1556590" y="5548963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288" name="Oval 1"/>
          <p:cNvSpPr/>
          <p:nvPr/>
        </p:nvSpPr>
        <p:spPr>
          <a:xfrm>
            <a:off x="512324" y="2556979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cxnSp>
        <p:nvCxnSpPr>
          <p:cNvPr id="290" name="Straight Arrow Connector 289"/>
          <p:cNvCxnSpPr/>
          <p:nvPr/>
        </p:nvCxnSpPr>
        <p:spPr>
          <a:xfrm>
            <a:off x="518247" y="1860696"/>
            <a:ext cx="1947672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>
            <a:off x="581912" y="3312211"/>
            <a:ext cx="1193747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cxnSpLocks/>
          </p:cNvCxnSpPr>
          <p:nvPr/>
        </p:nvCxnSpPr>
        <p:spPr>
          <a:xfrm>
            <a:off x="604513" y="4828984"/>
            <a:ext cx="1173474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cxnSpLocks/>
          </p:cNvCxnSpPr>
          <p:nvPr/>
        </p:nvCxnSpPr>
        <p:spPr>
          <a:xfrm>
            <a:off x="611202" y="6354445"/>
            <a:ext cx="1173474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ight Arrow 303"/>
          <p:cNvSpPr/>
          <p:nvPr/>
        </p:nvSpPr>
        <p:spPr>
          <a:xfrm rot="5400000">
            <a:off x="657344" y="5360045"/>
            <a:ext cx="149016" cy="14081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ight Arrow 304"/>
          <p:cNvSpPr/>
          <p:nvPr/>
        </p:nvSpPr>
        <p:spPr>
          <a:xfrm rot="5400000">
            <a:off x="1563872" y="5360045"/>
            <a:ext cx="149016" cy="14081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0" name="Picture 16" descr="Screen Shot 2016-04-10 at 4.35.3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40" y="1057533"/>
            <a:ext cx="412923" cy="388634"/>
          </a:xfrm>
          <a:prstGeom prst="rect">
            <a:avLst/>
          </a:prstGeom>
        </p:spPr>
      </p:pic>
      <p:sp>
        <p:nvSpPr>
          <p:cNvPr id="321" name="Right Arrow 15"/>
          <p:cNvSpPr/>
          <p:nvPr/>
        </p:nvSpPr>
        <p:spPr>
          <a:xfrm>
            <a:off x="2539486" y="1440522"/>
            <a:ext cx="749430" cy="300897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2" name="Picture 16" descr="Screen Shot 2016-04-10 at 4.35.3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40" y="2436411"/>
            <a:ext cx="412923" cy="388634"/>
          </a:xfrm>
          <a:prstGeom prst="rect">
            <a:avLst/>
          </a:prstGeom>
        </p:spPr>
      </p:pic>
      <p:sp>
        <p:nvSpPr>
          <p:cNvPr id="333" name="Right Arrow 15"/>
          <p:cNvSpPr/>
          <p:nvPr/>
        </p:nvSpPr>
        <p:spPr>
          <a:xfrm>
            <a:off x="2539486" y="2819400"/>
            <a:ext cx="749430" cy="300897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4" name="Picture 16" descr="Screen Shot 2016-04-10 at 4.35.3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63" y="4028688"/>
            <a:ext cx="412923" cy="388634"/>
          </a:xfrm>
          <a:prstGeom prst="rect">
            <a:avLst/>
          </a:prstGeom>
        </p:spPr>
      </p:pic>
      <p:sp>
        <p:nvSpPr>
          <p:cNvPr id="335" name="Right Arrow 15"/>
          <p:cNvSpPr/>
          <p:nvPr/>
        </p:nvSpPr>
        <p:spPr>
          <a:xfrm>
            <a:off x="2538909" y="4411677"/>
            <a:ext cx="749430" cy="300897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6" name="Picture 16" descr="Screen Shot 2016-04-10 at 4.35.3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689" y="5520669"/>
            <a:ext cx="412923" cy="388634"/>
          </a:xfrm>
          <a:prstGeom prst="rect">
            <a:avLst/>
          </a:prstGeom>
        </p:spPr>
      </p:pic>
      <p:sp>
        <p:nvSpPr>
          <p:cNvPr id="337" name="Right Arrow 15"/>
          <p:cNvSpPr/>
          <p:nvPr/>
        </p:nvSpPr>
        <p:spPr>
          <a:xfrm>
            <a:off x="2549435" y="5903658"/>
            <a:ext cx="749430" cy="300897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Arc 1307"/>
          <p:cNvSpPr/>
          <p:nvPr/>
        </p:nvSpPr>
        <p:spPr>
          <a:xfrm>
            <a:off x="1347132" y="3897379"/>
            <a:ext cx="1417786" cy="1349242"/>
          </a:xfrm>
          <a:prstGeom prst="arc">
            <a:avLst>
              <a:gd name="adj1" fmla="val 19359466"/>
              <a:gd name="adj2" fmla="val 2256974"/>
            </a:avLst>
          </a:prstGeom>
          <a:ln cmpd="sng">
            <a:solidFill>
              <a:srgbClr val="FF0000"/>
            </a:solidFill>
            <a:prstDash val="lg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1676400" y="1143000"/>
            <a:ext cx="762000" cy="76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2383918" y="838200"/>
            <a:ext cx="381000" cy="381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20" name="Oval 319"/>
          <p:cNvSpPr/>
          <p:nvPr/>
        </p:nvSpPr>
        <p:spPr>
          <a:xfrm>
            <a:off x="2383918" y="8382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1" name="Oval 320"/>
          <p:cNvSpPr/>
          <p:nvPr/>
        </p:nvSpPr>
        <p:spPr>
          <a:xfrm>
            <a:off x="2383918" y="838200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22" name="Oval 321"/>
          <p:cNvSpPr/>
          <p:nvPr/>
        </p:nvSpPr>
        <p:spPr>
          <a:xfrm>
            <a:off x="2383918" y="838200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23" name="Oval 322"/>
          <p:cNvSpPr/>
          <p:nvPr/>
        </p:nvSpPr>
        <p:spPr>
          <a:xfrm>
            <a:off x="2383918" y="838200"/>
            <a:ext cx="381000" cy="381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24" name="Oval 323"/>
          <p:cNvSpPr/>
          <p:nvPr/>
        </p:nvSpPr>
        <p:spPr>
          <a:xfrm>
            <a:off x="2383918" y="838200"/>
            <a:ext cx="381000" cy="381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82" name="Oval 381"/>
          <p:cNvSpPr/>
          <p:nvPr/>
        </p:nvSpPr>
        <p:spPr>
          <a:xfrm>
            <a:off x="2383918" y="838200"/>
            <a:ext cx="381000" cy="381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83" name="Oval 382"/>
          <p:cNvSpPr/>
          <p:nvPr/>
        </p:nvSpPr>
        <p:spPr>
          <a:xfrm>
            <a:off x="2383918" y="838200"/>
            <a:ext cx="381000" cy="381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84" name="Oval 383"/>
          <p:cNvSpPr/>
          <p:nvPr/>
        </p:nvSpPr>
        <p:spPr>
          <a:xfrm>
            <a:off x="2383918" y="838200"/>
            <a:ext cx="381000" cy="381000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385" name="Oval 384"/>
          <p:cNvSpPr/>
          <p:nvPr/>
        </p:nvSpPr>
        <p:spPr>
          <a:xfrm>
            <a:off x="2383918" y="838200"/>
            <a:ext cx="381000" cy="381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656" name="Oval 655"/>
          <p:cNvSpPr/>
          <p:nvPr/>
        </p:nvSpPr>
        <p:spPr>
          <a:xfrm>
            <a:off x="4437397" y="1143000"/>
            <a:ext cx="762000" cy="76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Oval 656"/>
          <p:cNvSpPr/>
          <p:nvPr/>
        </p:nvSpPr>
        <p:spPr>
          <a:xfrm>
            <a:off x="5183563" y="838200"/>
            <a:ext cx="381000" cy="381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58" name="Oval 657"/>
          <p:cNvSpPr/>
          <p:nvPr/>
        </p:nvSpPr>
        <p:spPr>
          <a:xfrm>
            <a:off x="5369594" y="1270477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59" name="Oval 658"/>
          <p:cNvSpPr/>
          <p:nvPr/>
        </p:nvSpPr>
        <p:spPr>
          <a:xfrm>
            <a:off x="5267101" y="1714950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60" name="Oval 659"/>
          <p:cNvSpPr/>
          <p:nvPr/>
        </p:nvSpPr>
        <p:spPr>
          <a:xfrm>
            <a:off x="4918108" y="2018967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61" name="Oval 660"/>
          <p:cNvSpPr/>
          <p:nvPr/>
        </p:nvSpPr>
        <p:spPr>
          <a:xfrm>
            <a:off x="4482540" y="2063539"/>
            <a:ext cx="381000" cy="381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662" name="Oval 661"/>
          <p:cNvSpPr/>
          <p:nvPr/>
        </p:nvSpPr>
        <p:spPr>
          <a:xfrm>
            <a:off x="4072231" y="1828800"/>
            <a:ext cx="381000" cy="381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63" name="Oval 662"/>
          <p:cNvSpPr/>
          <p:nvPr/>
        </p:nvSpPr>
        <p:spPr>
          <a:xfrm>
            <a:off x="3886200" y="1396522"/>
            <a:ext cx="381000" cy="381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64" name="Oval 663"/>
          <p:cNvSpPr/>
          <p:nvPr/>
        </p:nvSpPr>
        <p:spPr>
          <a:xfrm>
            <a:off x="3988692" y="952049"/>
            <a:ext cx="381000" cy="381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65" name="Oval 664"/>
          <p:cNvSpPr/>
          <p:nvPr/>
        </p:nvSpPr>
        <p:spPr>
          <a:xfrm>
            <a:off x="4337685" y="648034"/>
            <a:ext cx="381000" cy="381000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66" name="Oval 665"/>
          <p:cNvSpPr/>
          <p:nvPr/>
        </p:nvSpPr>
        <p:spPr>
          <a:xfrm>
            <a:off x="4773253" y="603460"/>
            <a:ext cx="381000" cy="381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252" name="Right Arrow 15"/>
          <p:cNvSpPr/>
          <p:nvPr/>
        </p:nvSpPr>
        <p:spPr>
          <a:xfrm>
            <a:off x="2966573" y="1483783"/>
            <a:ext cx="749430" cy="300897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Right Arrow 15"/>
          <p:cNvSpPr/>
          <p:nvPr/>
        </p:nvSpPr>
        <p:spPr>
          <a:xfrm>
            <a:off x="3093001" y="4495574"/>
            <a:ext cx="749430" cy="300897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1" name="Arc 1300"/>
          <p:cNvSpPr>
            <a:spLocks noChangeAspect="1"/>
          </p:cNvSpPr>
          <p:nvPr/>
        </p:nvSpPr>
        <p:spPr>
          <a:xfrm>
            <a:off x="1323185" y="784437"/>
            <a:ext cx="1465680" cy="1465675"/>
          </a:xfrm>
          <a:prstGeom prst="arc">
            <a:avLst>
              <a:gd name="adj1" fmla="val 19967001"/>
              <a:gd name="adj2" fmla="val 18033015"/>
            </a:avLst>
          </a:prstGeom>
          <a:ln cmpd="sng">
            <a:solidFill>
              <a:srgbClr val="FF0000"/>
            </a:solidFill>
            <a:prstDash val="lg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Oval 1"/>
          <p:cNvSpPr/>
          <p:nvPr/>
        </p:nvSpPr>
        <p:spPr>
          <a:xfrm>
            <a:off x="1623438" y="1060759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1320" name="Oval 1"/>
          <p:cNvSpPr/>
          <p:nvPr/>
        </p:nvSpPr>
        <p:spPr>
          <a:xfrm>
            <a:off x="2362200" y="657944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1321" name="Oval 1"/>
          <p:cNvSpPr/>
          <p:nvPr/>
        </p:nvSpPr>
        <p:spPr>
          <a:xfrm>
            <a:off x="2220339" y="3655701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1326" name="Oval 1"/>
          <p:cNvSpPr/>
          <p:nvPr/>
        </p:nvSpPr>
        <p:spPr>
          <a:xfrm>
            <a:off x="2220339" y="5324720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pic>
        <p:nvPicPr>
          <p:cNvPr id="1327" name="Picture 13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445" y="852606"/>
            <a:ext cx="447675" cy="628650"/>
          </a:xfrm>
          <a:prstGeom prst="rect">
            <a:avLst/>
          </a:prstGeom>
        </p:spPr>
      </p:pic>
      <p:pic>
        <p:nvPicPr>
          <p:cNvPr id="1328" name="Picture 13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878" y="3864397"/>
            <a:ext cx="447675" cy="628650"/>
          </a:xfrm>
          <a:prstGeom prst="rect">
            <a:avLst/>
          </a:prstGeom>
        </p:spPr>
      </p:pic>
      <p:sp>
        <p:nvSpPr>
          <p:cNvPr id="597" name="Oval 596"/>
          <p:cNvSpPr/>
          <p:nvPr/>
        </p:nvSpPr>
        <p:spPr>
          <a:xfrm>
            <a:off x="4038600" y="4191000"/>
            <a:ext cx="762000" cy="76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Oval 597"/>
          <p:cNvSpPr/>
          <p:nvPr/>
        </p:nvSpPr>
        <p:spPr>
          <a:xfrm>
            <a:off x="4651248" y="3810000"/>
            <a:ext cx="381000" cy="381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9" name="Oval 598"/>
          <p:cNvSpPr/>
          <p:nvPr/>
        </p:nvSpPr>
        <p:spPr>
          <a:xfrm>
            <a:off x="4753109" y="3925856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00" name="Oval 599"/>
          <p:cNvSpPr/>
          <p:nvPr/>
        </p:nvSpPr>
        <p:spPr>
          <a:xfrm>
            <a:off x="4838622" y="4048813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01" name="Oval 600"/>
          <p:cNvSpPr/>
          <p:nvPr/>
        </p:nvSpPr>
        <p:spPr>
          <a:xfrm>
            <a:off x="4894913" y="4184297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02" name="Oval 601"/>
          <p:cNvSpPr/>
          <p:nvPr/>
        </p:nvSpPr>
        <p:spPr>
          <a:xfrm>
            <a:off x="4920047" y="4312300"/>
            <a:ext cx="381000" cy="381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603" name="Oval 602"/>
          <p:cNvSpPr/>
          <p:nvPr/>
        </p:nvSpPr>
        <p:spPr>
          <a:xfrm>
            <a:off x="4920047" y="4450698"/>
            <a:ext cx="381000" cy="381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04" name="Oval 603"/>
          <p:cNvSpPr/>
          <p:nvPr/>
        </p:nvSpPr>
        <p:spPr>
          <a:xfrm>
            <a:off x="4894914" y="4578702"/>
            <a:ext cx="381000" cy="381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05" name="Oval 604"/>
          <p:cNvSpPr/>
          <p:nvPr/>
        </p:nvSpPr>
        <p:spPr>
          <a:xfrm>
            <a:off x="4838622" y="4714186"/>
            <a:ext cx="381000" cy="381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06" name="Oval 605"/>
          <p:cNvSpPr/>
          <p:nvPr/>
        </p:nvSpPr>
        <p:spPr>
          <a:xfrm>
            <a:off x="4753109" y="4837144"/>
            <a:ext cx="381000" cy="381000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07" name="Oval 606"/>
          <p:cNvSpPr/>
          <p:nvPr/>
        </p:nvSpPr>
        <p:spPr>
          <a:xfrm>
            <a:off x="4651248" y="4953000"/>
            <a:ext cx="381000" cy="381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090" name="Oval 1089"/>
          <p:cNvSpPr/>
          <p:nvPr/>
        </p:nvSpPr>
        <p:spPr>
          <a:xfrm>
            <a:off x="1677632" y="4191000"/>
            <a:ext cx="762000" cy="76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Oval 1090"/>
          <p:cNvSpPr/>
          <p:nvPr/>
        </p:nvSpPr>
        <p:spPr>
          <a:xfrm>
            <a:off x="2290280" y="3810000"/>
            <a:ext cx="381000" cy="381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92" name="Oval 1091"/>
          <p:cNvSpPr/>
          <p:nvPr/>
        </p:nvSpPr>
        <p:spPr>
          <a:xfrm>
            <a:off x="2562536" y="43815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93" name="Oval 1092"/>
          <p:cNvSpPr/>
          <p:nvPr/>
        </p:nvSpPr>
        <p:spPr>
          <a:xfrm>
            <a:off x="2562536" y="4381500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094" name="Oval 1093"/>
          <p:cNvSpPr/>
          <p:nvPr/>
        </p:nvSpPr>
        <p:spPr>
          <a:xfrm>
            <a:off x="2562536" y="4381500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95" name="Oval 1094"/>
          <p:cNvSpPr/>
          <p:nvPr/>
        </p:nvSpPr>
        <p:spPr>
          <a:xfrm>
            <a:off x="2562536" y="4381500"/>
            <a:ext cx="381000" cy="381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96" name="Oval 1095"/>
          <p:cNvSpPr/>
          <p:nvPr/>
        </p:nvSpPr>
        <p:spPr>
          <a:xfrm>
            <a:off x="2562536" y="4381500"/>
            <a:ext cx="381000" cy="381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097" name="Oval 1096"/>
          <p:cNvSpPr/>
          <p:nvPr/>
        </p:nvSpPr>
        <p:spPr>
          <a:xfrm>
            <a:off x="2562536" y="4381500"/>
            <a:ext cx="381000" cy="381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098" name="Oval 1097"/>
          <p:cNvSpPr/>
          <p:nvPr/>
        </p:nvSpPr>
        <p:spPr>
          <a:xfrm>
            <a:off x="2562536" y="4381500"/>
            <a:ext cx="381000" cy="381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99" name="Oval 1098"/>
          <p:cNvSpPr/>
          <p:nvPr/>
        </p:nvSpPr>
        <p:spPr>
          <a:xfrm>
            <a:off x="2562536" y="4381500"/>
            <a:ext cx="381000" cy="381000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100" name="Oval 1099"/>
          <p:cNvSpPr/>
          <p:nvPr/>
        </p:nvSpPr>
        <p:spPr>
          <a:xfrm>
            <a:off x="2290280" y="4953000"/>
            <a:ext cx="381000" cy="381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03" name="Oval 1"/>
          <p:cNvSpPr/>
          <p:nvPr/>
        </p:nvSpPr>
        <p:spPr>
          <a:xfrm>
            <a:off x="1624670" y="4112901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9329" y="368485"/>
            <a:ext cx="9271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Overlapping Objects</a:t>
            </a:r>
            <a:endParaRPr lang="en-US" sz="1100" dirty="0"/>
          </a:p>
        </p:txBody>
      </p:sp>
      <p:cxnSp>
        <p:nvCxnSpPr>
          <p:cNvPr id="4" name="Straight Arrow Connector 3"/>
          <p:cNvCxnSpPr>
            <a:endCxn id="385" idx="7"/>
          </p:cNvCxnSpPr>
          <p:nvPr/>
        </p:nvCxnSpPr>
        <p:spPr>
          <a:xfrm flipH="1">
            <a:off x="2709122" y="739733"/>
            <a:ext cx="134311" cy="15426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9" name="TextBox 1148"/>
          <p:cNvSpPr txBox="1"/>
          <p:nvPr/>
        </p:nvSpPr>
        <p:spPr>
          <a:xfrm>
            <a:off x="2771031" y="4928056"/>
            <a:ext cx="9271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Overlapping Objects</a:t>
            </a:r>
            <a:endParaRPr lang="en-US" sz="1100" dirty="0"/>
          </a:p>
        </p:txBody>
      </p:sp>
      <p:cxnSp>
        <p:nvCxnSpPr>
          <p:cNvPr id="1150" name="Straight Arrow Connector 1149"/>
          <p:cNvCxnSpPr>
            <a:endCxn id="1092" idx="5"/>
          </p:cNvCxnSpPr>
          <p:nvPr/>
        </p:nvCxnSpPr>
        <p:spPr>
          <a:xfrm flipH="1" flipV="1">
            <a:off x="2887740" y="4706704"/>
            <a:ext cx="138858" cy="221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0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4-10 at 4.4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2753420"/>
            <a:ext cx="787400" cy="86360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5400000">
            <a:off x="3340692" y="2929131"/>
            <a:ext cx="1567379" cy="629306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"/>
          <p:cNvSpPr>
            <a:spLocks noChangeAspect="1"/>
          </p:cNvSpPr>
          <p:nvPr/>
        </p:nvSpPr>
        <p:spPr>
          <a:xfrm>
            <a:off x="879204" y="6002867"/>
            <a:ext cx="2259402" cy="442638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9" name="Rectangle 2"/>
          <p:cNvSpPr>
            <a:spLocks noChangeAspect="1"/>
          </p:cNvSpPr>
          <p:nvPr/>
        </p:nvSpPr>
        <p:spPr>
          <a:xfrm>
            <a:off x="2277591" y="5492751"/>
            <a:ext cx="2259402" cy="442638"/>
          </a:xfrm>
          <a:prstGeom prst="chevron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0" name="Rectangle 3"/>
          <p:cNvSpPr>
            <a:spLocks noChangeAspect="1"/>
          </p:cNvSpPr>
          <p:nvPr/>
        </p:nvSpPr>
        <p:spPr>
          <a:xfrm>
            <a:off x="3675978" y="4982634"/>
            <a:ext cx="2259402" cy="442638"/>
          </a:xfrm>
          <a:prstGeom prst="chevron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1" name="Rectangle 4"/>
          <p:cNvSpPr>
            <a:spLocks noChangeAspect="1"/>
          </p:cNvSpPr>
          <p:nvPr/>
        </p:nvSpPr>
        <p:spPr>
          <a:xfrm>
            <a:off x="5074365" y="4472517"/>
            <a:ext cx="2259402" cy="442638"/>
          </a:xfrm>
          <a:prstGeom prst="chevron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2" name="Rectangle 5"/>
          <p:cNvSpPr>
            <a:spLocks noChangeAspect="1"/>
          </p:cNvSpPr>
          <p:nvPr/>
        </p:nvSpPr>
        <p:spPr>
          <a:xfrm>
            <a:off x="6472751" y="3962400"/>
            <a:ext cx="2259402" cy="442638"/>
          </a:xfrm>
          <a:prstGeom prst="chevron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LAUNCH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3" name="Rectangle 1"/>
          <p:cNvSpPr>
            <a:spLocks noChangeAspect="1"/>
          </p:cNvSpPr>
          <p:nvPr/>
        </p:nvSpPr>
        <p:spPr>
          <a:xfrm>
            <a:off x="879204" y="2390876"/>
            <a:ext cx="2259402" cy="442638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4" name="Rectangle 2"/>
          <p:cNvSpPr>
            <a:spLocks noChangeAspect="1"/>
          </p:cNvSpPr>
          <p:nvPr/>
        </p:nvSpPr>
        <p:spPr>
          <a:xfrm>
            <a:off x="1147890" y="2169557"/>
            <a:ext cx="2259402" cy="442638"/>
          </a:xfrm>
          <a:prstGeom prst="chevron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5" name="Rectangle 3"/>
          <p:cNvSpPr>
            <a:spLocks noChangeAspect="1"/>
          </p:cNvSpPr>
          <p:nvPr/>
        </p:nvSpPr>
        <p:spPr>
          <a:xfrm>
            <a:off x="2546277" y="1370643"/>
            <a:ext cx="2259402" cy="442638"/>
          </a:xfrm>
          <a:prstGeom prst="chevron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6" name="Rectangle 4"/>
          <p:cNvSpPr>
            <a:spLocks noChangeAspect="1"/>
          </p:cNvSpPr>
          <p:nvPr/>
        </p:nvSpPr>
        <p:spPr>
          <a:xfrm>
            <a:off x="4805679" y="571728"/>
            <a:ext cx="2259402" cy="442638"/>
          </a:xfrm>
          <a:prstGeom prst="chevron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>
            <a:spLocks noChangeAspect="1"/>
          </p:cNvSpPr>
          <p:nvPr/>
        </p:nvSpPr>
        <p:spPr>
          <a:xfrm>
            <a:off x="6472751" y="350409"/>
            <a:ext cx="2259402" cy="442638"/>
          </a:xfrm>
          <a:prstGeom prst="chevron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LAUNCH</a:t>
            </a:r>
            <a:endParaRPr lang="en-S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483360" y="0"/>
            <a:ext cx="0" cy="263833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1946381" y="0"/>
            <a:ext cx="0" cy="263833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4395772" y="0"/>
            <a:ext cx="0" cy="263833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4894301" y="0"/>
            <a:ext cx="0" cy="263833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2429741" y="0"/>
            <a:ext cx="0" cy="263833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6386725" y="0"/>
            <a:ext cx="0" cy="263833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6870998" y="0"/>
            <a:ext cx="0" cy="263833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8660639" y="0"/>
            <a:ext cx="0" cy="263833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</p:cNvCxnSpPr>
          <p:nvPr/>
        </p:nvCxnSpPr>
        <p:spPr>
          <a:xfrm>
            <a:off x="0" y="3857715"/>
            <a:ext cx="0" cy="2714536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1841310" y="3857715"/>
            <a:ext cx="0" cy="2714536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/>
          </p:cNvCxnSpPr>
          <p:nvPr/>
        </p:nvCxnSpPr>
        <p:spPr>
          <a:xfrm>
            <a:off x="3670110" y="3838664"/>
            <a:ext cx="0" cy="2714536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5498911" y="3857715"/>
            <a:ext cx="0" cy="2714536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</p:cNvCxnSpPr>
          <p:nvPr/>
        </p:nvCxnSpPr>
        <p:spPr>
          <a:xfrm>
            <a:off x="7327710" y="3838664"/>
            <a:ext cx="0" cy="2714536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cxnSpLocks/>
          </p:cNvCxnSpPr>
          <p:nvPr/>
        </p:nvCxnSpPr>
        <p:spPr>
          <a:xfrm>
            <a:off x="9144000" y="3857715"/>
            <a:ext cx="0" cy="2714536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144000" y="0"/>
            <a:ext cx="0" cy="263833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0" y="0"/>
            <a:ext cx="0" cy="263833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429741" y="304800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894301" y="304800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870998" y="304800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483360" y="304800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152400"/>
            <a:ext cx="9144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679510" y="4343400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752242" y="4343400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32890" y="4343400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1109800" y="4343400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0" y="4191000"/>
            <a:ext cx="9144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86121" y="2638335"/>
            <a:ext cx="19717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Shape Edges</a:t>
            </a:r>
          </a:p>
          <a:p>
            <a:pPr algn="ctr"/>
            <a:r>
              <a:rPr lang="en-US" sz="2400" dirty="0" smtClean="0"/>
              <a:t>Vs</a:t>
            </a:r>
          </a:p>
          <a:p>
            <a:pPr algn="ctr"/>
            <a:r>
              <a:rPr lang="en-US" sz="2400" dirty="0" smtClean="0"/>
              <a:t>Shape Centers</a:t>
            </a:r>
            <a:endParaRPr lang="en-US" sz="24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2441986"/>
            <a:ext cx="483360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946381" y="2441986"/>
            <a:ext cx="483360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98530" y="2441986"/>
            <a:ext cx="483360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386725" y="2441986"/>
            <a:ext cx="483360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660639" y="2441986"/>
            <a:ext cx="483360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0" y="4019514"/>
            <a:ext cx="1841310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841310" y="4019514"/>
            <a:ext cx="1841310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670110" y="4019514"/>
            <a:ext cx="1841310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486400" y="4019514"/>
            <a:ext cx="1841310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7327710" y="4019514"/>
            <a:ext cx="1841310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6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643467" y="1550921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583404" y="1550921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324600" y="1550921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7" descr="Image result for bu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2872525" y="1550921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7"/>
          <p:cNvSpPr txBox="1"/>
          <p:nvPr/>
        </p:nvSpPr>
        <p:spPr>
          <a:xfrm>
            <a:off x="643466" y="685800"/>
            <a:ext cx="438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Grid, equalize space between edges</a:t>
            </a:r>
            <a:endParaRPr lang="en-SG" sz="14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643467" y="3657600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1991701" y="3657600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3950452" y="3657600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6129141" y="3657600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970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643467" y="1550921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5726083" y="734640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7402968" y="2047875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3276600" y="307547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914400" y="4595760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3912402" y="4784174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2975214" y="2577466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6129141" y="3657600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499441" y="1360421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5943600" y="3501391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3086100" y="113152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5596018" y="544140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7293000" y="1857375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723900" y="4378130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3721901" y="4595760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2808215" y="2407022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-76200" y="1550921"/>
            <a:ext cx="9525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-76200" y="5505450"/>
            <a:ext cx="9525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11579226" y="1574367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15519163" y="1574367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17260359" y="1574367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13808284" y="1574367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11579226" y="3681046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12927460" y="3681046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14886211" y="3681046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17064900" y="3681046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Connector 41"/>
          <p:cNvCxnSpPr/>
          <p:nvPr/>
        </p:nvCxnSpPr>
        <p:spPr>
          <a:xfrm>
            <a:off x="10439400" y="1550921"/>
            <a:ext cx="9525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515600" y="5528896"/>
            <a:ext cx="9525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2"/>
          <p:cNvCxnSpPr/>
          <p:nvPr/>
        </p:nvCxnSpPr>
        <p:spPr>
          <a:xfrm>
            <a:off x="9829800" y="3398771"/>
            <a:ext cx="838200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7"/>
          <p:cNvCxnSpPr/>
          <p:nvPr/>
        </p:nvCxnSpPr>
        <p:spPr>
          <a:xfrm>
            <a:off x="643467" y="1219200"/>
            <a:ext cx="0" cy="45720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27"/>
          <p:cNvCxnSpPr/>
          <p:nvPr/>
        </p:nvCxnSpPr>
        <p:spPr>
          <a:xfrm>
            <a:off x="8114241" y="1219200"/>
            <a:ext cx="0" cy="45720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27"/>
          <p:cNvCxnSpPr/>
          <p:nvPr/>
        </p:nvCxnSpPr>
        <p:spPr>
          <a:xfrm>
            <a:off x="11579226" y="1215391"/>
            <a:ext cx="0" cy="45720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27"/>
          <p:cNvCxnSpPr/>
          <p:nvPr/>
        </p:nvCxnSpPr>
        <p:spPr>
          <a:xfrm>
            <a:off x="19050000" y="1215391"/>
            <a:ext cx="0" cy="45720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09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79562" y="49530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33096" y="4953000"/>
            <a:ext cx="104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77663" y="4953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79562" y="5562600"/>
            <a:ext cx="64986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19014" y="55626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75397" y="5562600"/>
            <a:ext cx="259466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9400" y="366811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541516" y="4078962"/>
            <a:ext cx="260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First and Second</a:t>
            </a:r>
          </a:p>
        </p:txBody>
      </p:sp>
      <p:cxnSp>
        <p:nvCxnSpPr>
          <p:cNvPr id="52" name="Straight Connector 27"/>
          <p:cNvCxnSpPr/>
          <p:nvPr/>
        </p:nvCxnSpPr>
        <p:spPr>
          <a:xfrm>
            <a:off x="7466959" y="3029767"/>
            <a:ext cx="0" cy="192323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27"/>
          <p:cNvCxnSpPr/>
          <p:nvPr/>
        </p:nvCxnSpPr>
        <p:spPr>
          <a:xfrm>
            <a:off x="7734863" y="4495800"/>
            <a:ext cx="0" cy="192323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27"/>
          <p:cNvCxnSpPr/>
          <p:nvPr/>
        </p:nvCxnSpPr>
        <p:spPr>
          <a:xfrm>
            <a:off x="5294050" y="6019800"/>
            <a:ext cx="2723912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27"/>
          <p:cNvCxnSpPr/>
          <p:nvPr/>
        </p:nvCxnSpPr>
        <p:spPr>
          <a:xfrm>
            <a:off x="6076259" y="3597074"/>
            <a:ext cx="2723912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Left Brace 86"/>
          <p:cNvSpPr/>
          <p:nvPr/>
        </p:nvSpPr>
        <p:spPr>
          <a:xfrm rot="16200000">
            <a:off x="5020779" y="5965470"/>
            <a:ext cx="132424" cy="3175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eft Brace 87"/>
          <p:cNvSpPr/>
          <p:nvPr/>
        </p:nvSpPr>
        <p:spPr>
          <a:xfrm rot="10800000">
            <a:off x="3547640" y="5554998"/>
            <a:ext cx="132424" cy="3175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4244818" y="5096310"/>
            <a:ext cx="127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 + Bottom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1293" y="3270763"/>
            <a:ext cx="127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 + Right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97596" y="3229628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428085" y="3229628"/>
            <a:ext cx="104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649605" y="322962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701261" y="3802397"/>
            <a:ext cx="64986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418801" y="3802397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748472" y="3802397"/>
            <a:ext cx="25946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481772" y="4375167"/>
            <a:ext cx="792866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863600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447800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032000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79400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863600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447800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032000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79400" y="15352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863600" y="15352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2888818" y="366811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3473018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4057218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4641418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2888818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473018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4057218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4641418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473018" y="15352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4057218" y="15352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5542254" y="366811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6126454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6710654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7294854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5542254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6126454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6710654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7294854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6710654" y="15352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7294854" y="15352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27"/>
          <p:cNvCxnSpPr/>
          <p:nvPr/>
        </p:nvCxnSpPr>
        <p:spPr>
          <a:xfrm>
            <a:off x="2878205" y="3029767"/>
            <a:ext cx="0" cy="192323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27"/>
          <p:cNvCxnSpPr/>
          <p:nvPr/>
        </p:nvCxnSpPr>
        <p:spPr>
          <a:xfrm flipH="1">
            <a:off x="547222" y="3424651"/>
            <a:ext cx="2969555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Straight Connector 27"/>
          <p:cNvCxnSpPr/>
          <p:nvPr/>
        </p:nvCxnSpPr>
        <p:spPr>
          <a:xfrm>
            <a:off x="1021151" y="3069380"/>
            <a:ext cx="0" cy="192323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Straight Connector 27"/>
          <p:cNvCxnSpPr/>
          <p:nvPr/>
        </p:nvCxnSpPr>
        <p:spPr>
          <a:xfrm flipH="1">
            <a:off x="578085" y="4603767"/>
            <a:ext cx="2969555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96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018" y="7366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43218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27418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11618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9018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3218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27418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11618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9018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43218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68436" y="7366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52636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36836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21036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68436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52636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36836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21036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52636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36836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21872" y="7366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06072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290272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74472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21872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06072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290272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874472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290272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74472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59018" y="3025145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43218" y="30251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59018" y="36093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43218" y="36093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59018" y="41935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443218" y="41935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59018" y="47777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43218" y="47777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59018" y="53619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59018" y="59461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468436" y="3024554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468436" y="36087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052636" y="36087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68436" y="41929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52636" y="41929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468436" y="47771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052636" y="47771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468436" y="53613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052636" y="53613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68436" y="59455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096000" y="30226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096000" y="3606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096000" y="4191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680200" y="4191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096000" y="4775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680200" y="4775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96000" y="53594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680200" y="53594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096000" y="5943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680200" y="5943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900418" y="2286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47372" y="228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77332" y="2286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21010" y="2580645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36736" y="2580645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79072" y="2580645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92491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Connector 20"/>
          <p:cNvSpPr/>
          <p:nvPr/>
        </p:nvSpPr>
        <p:spPr>
          <a:xfrm>
            <a:off x="6044757" y="767392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20" name="Flowchart: Connector 19"/>
          <p:cNvSpPr/>
          <p:nvPr/>
        </p:nvSpPr>
        <p:spPr>
          <a:xfrm>
            <a:off x="6265274" y="971170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9" name="Flowchart: Connector 18"/>
          <p:cNvSpPr/>
          <p:nvPr/>
        </p:nvSpPr>
        <p:spPr>
          <a:xfrm>
            <a:off x="6505419" y="1211315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7694603" y="1017352"/>
            <a:ext cx="1066800" cy="2923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/>
              <a:t>Message</a:t>
            </a:r>
            <a:endParaRPr lang="en-SG" dirty="0"/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7694604" y="655762"/>
            <a:ext cx="1066800" cy="2923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Structure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7694603" y="273822"/>
            <a:ext cx="1066800" cy="2923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Visuals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7153119" y="458275"/>
            <a:ext cx="541484" cy="369350"/>
          </a:xfrm>
          <a:custGeom>
            <a:avLst/>
            <a:gdLst>
              <a:gd name="connsiteX0" fmla="*/ 609600 w 609600"/>
              <a:gd name="connsiteY0" fmla="*/ 0 h 452581"/>
              <a:gd name="connsiteX1" fmla="*/ 240145 w 609600"/>
              <a:gd name="connsiteY1" fmla="*/ 0 h 452581"/>
              <a:gd name="connsiteX2" fmla="*/ 0 w 609600"/>
              <a:gd name="connsiteY2" fmla="*/ 452581 h 45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52581">
                <a:moveTo>
                  <a:pt x="609600" y="0"/>
                </a:moveTo>
                <a:lnTo>
                  <a:pt x="240145" y="0"/>
                </a:lnTo>
                <a:lnTo>
                  <a:pt x="0" y="452581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Freeform 25"/>
          <p:cNvSpPr/>
          <p:nvPr/>
        </p:nvSpPr>
        <p:spPr>
          <a:xfrm>
            <a:off x="7153119" y="778073"/>
            <a:ext cx="543217" cy="257752"/>
          </a:xfrm>
          <a:custGeom>
            <a:avLst/>
            <a:gdLst>
              <a:gd name="connsiteX0" fmla="*/ 609600 w 609600"/>
              <a:gd name="connsiteY0" fmla="*/ 0 h 452581"/>
              <a:gd name="connsiteX1" fmla="*/ 240145 w 609600"/>
              <a:gd name="connsiteY1" fmla="*/ 0 h 452581"/>
              <a:gd name="connsiteX2" fmla="*/ 0 w 609600"/>
              <a:gd name="connsiteY2" fmla="*/ 452581 h 45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52581">
                <a:moveTo>
                  <a:pt x="609600" y="0"/>
                </a:moveTo>
                <a:lnTo>
                  <a:pt x="240145" y="0"/>
                </a:lnTo>
                <a:lnTo>
                  <a:pt x="0" y="452581"/>
                </a:ln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Freeform 26"/>
          <p:cNvSpPr/>
          <p:nvPr/>
        </p:nvSpPr>
        <p:spPr>
          <a:xfrm>
            <a:off x="7153119" y="1130596"/>
            <a:ext cx="543217" cy="268218"/>
          </a:xfrm>
          <a:custGeom>
            <a:avLst/>
            <a:gdLst>
              <a:gd name="connsiteX0" fmla="*/ 609600 w 609600"/>
              <a:gd name="connsiteY0" fmla="*/ 0 h 452581"/>
              <a:gd name="connsiteX1" fmla="*/ 240145 w 609600"/>
              <a:gd name="connsiteY1" fmla="*/ 0 h 452581"/>
              <a:gd name="connsiteX2" fmla="*/ 0 w 609600"/>
              <a:gd name="connsiteY2" fmla="*/ 452581 h 45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52581">
                <a:moveTo>
                  <a:pt x="609600" y="0"/>
                </a:moveTo>
                <a:lnTo>
                  <a:pt x="240145" y="0"/>
                </a:lnTo>
                <a:lnTo>
                  <a:pt x="0" y="452581"/>
                </a:ln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6281987" y="13974"/>
            <a:ext cx="1242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Align to point</a:t>
            </a:r>
            <a:endParaRPr lang="en-SG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668991" y="326033"/>
            <a:ext cx="1600200" cy="1430480"/>
          </a:xfrm>
          <a:prstGeom prst="roundRect">
            <a:avLst>
              <a:gd name="adj" fmla="val 8595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Ins="0" bIns="0" rtlCol="0" anchor="t"/>
          <a:lstStyle/>
          <a:p>
            <a:pPr algn="ctr"/>
            <a:r>
              <a:rPr lang="en-US" sz="1600" b="1" dirty="0"/>
              <a:t>Visuals</a:t>
            </a:r>
            <a:endParaRPr lang="en-SG" sz="16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3668992" y="859432"/>
            <a:ext cx="1371599" cy="897081"/>
          </a:xfrm>
          <a:prstGeom prst="roundRect">
            <a:avLst>
              <a:gd name="adj" fmla="val 12349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/>
            <a:r>
              <a:rPr lang="en-US" sz="1600" b="1" dirty="0"/>
              <a:t>Structure</a:t>
            </a:r>
            <a:endParaRPr lang="en-SG" sz="16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3668991" y="1338810"/>
            <a:ext cx="1219200" cy="4177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7200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sz="1600" b="1" dirty="0"/>
              <a:t>Message</a:t>
            </a:r>
            <a:endParaRPr lang="en-SG" sz="1600" b="1" dirty="0"/>
          </a:p>
        </p:txBody>
      </p:sp>
      <p:sp>
        <p:nvSpPr>
          <p:cNvPr id="66" name="Right Arrow 65"/>
          <p:cNvSpPr/>
          <p:nvPr/>
        </p:nvSpPr>
        <p:spPr>
          <a:xfrm>
            <a:off x="4361158" y="4117070"/>
            <a:ext cx="10668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1667301" y="793293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94" name="Flowchart: Connector 93"/>
          <p:cNvSpPr/>
          <p:nvPr/>
        </p:nvSpPr>
        <p:spPr>
          <a:xfrm>
            <a:off x="1667301" y="796642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96" name="Flowchart: Connector 95"/>
          <p:cNvSpPr/>
          <p:nvPr/>
        </p:nvSpPr>
        <p:spPr>
          <a:xfrm>
            <a:off x="1871077" y="1000419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97" name="Flowchart: Connector 96"/>
          <p:cNvSpPr/>
          <p:nvPr/>
        </p:nvSpPr>
        <p:spPr>
          <a:xfrm>
            <a:off x="2111224" y="1240565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cxnSp>
        <p:nvCxnSpPr>
          <p:cNvPr id="82" name="Straight Connector 81"/>
          <p:cNvCxnSpPr/>
          <p:nvPr/>
        </p:nvCxnSpPr>
        <p:spPr>
          <a:xfrm>
            <a:off x="2492224" y="497777"/>
            <a:ext cx="0" cy="234696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Flowchart: Connector 100"/>
          <p:cNvSpPr/>
          <p:nvPr/>
        </p:nvSpPr>
        <p:spPr>
          <a:xfrm>
            <a:off x="407785" y="3987489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02" name="Flowchart: Connector 101"/>
          <p:cNvSpPr/>
          <p:nvPr/>
        </p:nvSpPr>
        <p:spPr>
          <a:xfrm>
            <a:off x="2057631" y="3366343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03" name="Flowchart: Connector 102"/>
          <p:cNvSpPr/>
          <p:nvPr/>
        </p:nvSpPr>
        <p:spPr>
          <a:xfrm>
            <a:off x="3352800" y="4360730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4114800" y="3568250"/>
            <a:ext cx="0" cy="234696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945" y="3693980"/>
            <a:ext cx="571500" cy="666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3" name="Flowchart: Connector 122"/>
          <p:cNvSpPr/>
          <p:nvPr/>
        </p:nvSpPr>
        <p:spPr>
          <a:xfrm>
            <a:off x="5634287" y="3987489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24" name="Flowchart: Connector 123"/>
          <p:cNvSpPr/>
          <p:nvPr/>
        </p:nvSpPr>
        <p:spPr>
          <a:xfrm>
            <a:off x="6041842" y="3366343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25" name="Flowchart: Connector 124"/>
          <p:cNvSpPr/>
          <p:nvPr/>
        </p:nvSpPr>
        <p:spPr>
          <a:xfrm>
            <a:off x="6522133" y="4360730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7284133" y="3568250"/>
            <a:ext cx="0" cy="234696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058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79"/>
          <a:stretch/>
        </p:blipFill>
        <p:spPr bwMode="auto">
          <a:xfrm>
            <a:off x="1346464" y="1295400"/>
            <a:ext cx="6415087" cy="43058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lowchart: Connector 1"/>
          <p:cNvSpPr/>
          <p:nvPr/>
        </p:nvSpPr>
        <p:spPr>
          <a:xfrm>
            <a:off x="1750484" y="1714500"/>
            <a:ext cx="533400" cy="5334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/>
          <p:cNvSpPr/>
          <p:nvPr/>
        </p:nvSpPr>
        <p:spPr>
          <a:xfrm>
            <a:off x="6707717" y="4457700"/>
            <a:ext cx="838200" cy="838200"/>
          </a:xfrm>
          <a:prstGeom prst="flowChartConnector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/>
          <p:cNvSpPr/>
          <p:nvPr/>
        </p:nvSpPr>
        <p:spPr>
          <a:xfrm>
            <a:off x="4025900" y="1435100"/>
            <a:ext cx="1092200" cy="1092200"/>
          </a:xfrm>
          <a:prstGeom prst="flowChartConnector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6936317" y="1790700"/>
            <a:ext cx="381000" cy="3810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686984" y="3098800"/>
            <a:ext cx="660400" cy="6604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4356100" y="3213100"/>
            <a:ext cx="431800" cy="4318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936317" y="3238500"/>
            <a:ext cx="381000" cy="3810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1471084" y="4330700"/>
            <a:ext cx="1092200" cy="1092200"/>
          </a:xfrm>
          <a:prstGeom prst="flowChartConnector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4432300" y="4737100"/>
            <a:ext cx="279400" cy="2794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89076" y="5943600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Canada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25900" y="5943600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8709" y="5943600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Mexico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1790700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3222599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Female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4647168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N/A</a:t>
            </a:r>
          </a:p>
        </p:txBody>
      </p:sp>
      <p:sp>
        <p:nvSpPr>
          <p:cNvPr id="19" name="TextBox 27"/>
          <p:cNvSpPr txBox="1"/>
          <p:nvPr/>
        </p:nvSpPr>
        <p:spPr>
          <a:xfrm>
            <a:off x="643466" y="685800"/>
            <a:ext cx="438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Grid, equalize space between object centers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4048590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Swap</a:t>
            </a:r>
            <a:endParaRPr lang="en-SG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704" y="3617959"/>
            <a:ext cx="400050" cy="561975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785366" y="1676400"/>
            <a:ext cx="869849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1908784" y="1676400"/>
            <a:ext cx="1378563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3540916" y="1676400"/>
            <a:ext cx="1561826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5356312" y="1676400"/>
            <a:ext cx="1654088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906538"/>
            <a:ext cx="1561826" cy="1539724"/>
          </a:xfrm>
          <a:prstGeom prst="rect">
            <a:avLst/>
          </a:prstGeom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785366" y="4800600"/>
            <a:ext cx="869849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1908784" y="4800600"/>
            <a:ext cx="1378563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1"/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7391400" y="4030738"/>
            <a:ext cx="1561826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5356312" y="4800600"/>
            <a:ext cx="1654088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916" y="4800600"/>
            <a:ext cx="1561826" cy="1539724"/>
          </a:xfrm>
          <a:prstGeom prst="rect">
            <a:avLst/>
          </a:prstGeom>
        </p:spPr>
      </p:pic>
      <p:sp>
        <p:nvSpPr>
          <p:cNvPr id="32" name="Down Arrow 62"/>
          <p:cNvSpPr/>
          <p:nvPr/>
        </p:nvSpPr>
        <p:spPr>
          <a:xfrm>
            <a:off x="3978929" y="3360662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23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Cyclic Swap</a:t>
            </a:r>
            <a:endParaRPr lang="en-SG" sz="1400" dirty="0"/>
          </a:p>
        </p:txBody>
      </p:sp>
      <p:pic>
        <p:nvPicPr>
          <p:cNvPr id="1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3192235"/>
            <a:ext cx="400050" cy="561975"/>
          </a:xfrm>
          <a:prstGeom prst="rect">
            <a:avLst/>
          </a:prstGeom>
        </p:spPr>
      </p:pic>
      <p:sp>
        <p:nvSpPr>
          <p:cNvPr id="18" name="Down Arrow 62"/>
          <p:cNvSpPr/>
          <p:nvPr/>
        </p:nvSpPr>
        <p:spPr>
          <a:xfrm rot="16200000">
            <a:off x="4038600" y="3376612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69067" y="3033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    15</a:t>
            </a:r>
          </a:p>
        </p:txBody>
      </p:sp>
      <p:sp>
        <p:nvSpPr>
          <p:cNvPr id="580" name="Rectangle 579"/>
          <p:cNvSpPr/>
          <p:nvPr/>
        </p:nvSpPr>
        <p:spPr>
          <a:xfrm>
            <a:off x="1269067" y="3541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C    15</a:t>
            </a:r>
          </a:p>
        </p:txBody>
      </p:sp>
      <p:sp>
        <p:nvSpPr>
          <p:cNvPr id="582" name="Rectangle 581"/>
          <p:cNvSpPr/>
          <p:nvPr/>
        </p:nvSpPr>
        <p:spPr>
          <a:xfrm>
            <a:off x="1269067" y="4049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D    13</a:t>
            </a:r>
          </a:p>
        </p:txBody>
      </p:sp>
      <p:sp>
        <p:nvSpPr>
          <p:cNvPr id="583" name="Rectangle 582"/>
          <p:cNvSpPr/>
          <p:nvPr/>
        </p:nvSpPr>
        <p:spPr>
          <a:xfrm>
            <a:off x="1269067" y="4557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    11</a:t>
            </a:r>
          </a:p>
        </p:txBody>
      </p:sp>
      <p:sp>
        <p:nvSpPr>
          <p:cNvPr id="600" name="Rectangle 599"/>
          <p:cNvSpPr/>
          <p:nvPr/>
        </p:nvSpPr>
        <p:spPr>
          <a:xfrm>
            <a:off x="5741333" y="3541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    15</a:t>
            </a:r>
          </a:p>
        </p:txBody>
      </p:sp>
      <p:sp>
        <p:nvSpPr>
          <p:cNvPr id="601" name="Rectangle 600"/>
          <p:cNvSpPr/>
          <p:nvPr/>
        </p:nvSpPr>
        <p:spPr>
          <a:xfrm>
            <a:off x="5741333" y="4049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C    15</a:t>
            </a:r>
          </a:p>
        </p:txBody>
      </p:sp>
      <p:sp>
        <p:nvSpPr>
          <p:cNvPr id="602" name="Rectangle 601"/>
          <p:cNvSpPr/>
          <p:nvPr/>
        </p:nvSpPr>
        <p:spPr>
          <a:xfrm>
            <a:off x="5741333" y="4557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D    13</a:t>
            </a:r>
          </a:p>
        </p:txBody>
      </p:sp>
      <p:sp>
        <p:nvSpPr>
          <p:cNvPr id="603" name="Rectangle 602"/>
          <p:cNvSpPr/>
          <p:nvPr/>
        </p:nvSpPr>
        <p:spPr>
          <a:xfrm>
            <a:off x="5741333" y="3033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    17</a:t>
            </a:r>
          </a:p>
        </p:txBody>
      </p:sp>
      <p:sp>
        <p:nvSpPr>
          <p:cNvPr id="608" name="Rectangle 607"/>
          <p:cNvSpPr/>
          <p:nvPr/>
        </p:nvSpPr>
        <p:spPr>
          <a:xfrm>
            <a:off x="1269067" y="2525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F    19</a:t>
            </a:r>
          </a:p>
        </p:txBody>
      </p:sp>
      <p:sp>
        <p:nvSpPr>
          <p:cNvPr id="609" name="Rectangle 608"/>
          <p:cNvSpPr/>
          <p:nvPr/>
        </p:nvSpPr>
        <p:spPr>
          <a:xfrm>
            <a:off x="5741333" y="2525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F    19</a:t>
            </a:r>
          </a:p>
        </p:txBody>
      </p:sp>
    </p:spTree>
    <p:extLst>
      <p:ext uri="{BB962C8B-B14F-4D97-AF65-F5344CB8AC3E}">
        <p14:creationId xmlns:p14="http://schemas.microsoft.com/office/powerpoint/2010/main" val="2928940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Cyclic Swap by clicking order</a:t>
            </a:r>
            <a:endParaRPr lang="en-SG" sz="1400" dirty="0"/>
          </a:p>
        </p:txBody>
      </p:sp>
      <p:pic>
        <p:nvPicPr>
          <p:cNvPr id="1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3192235"/>
            <a:ext cx="400050" cy="561975"/>
          </a:xfrm>
          <a:prstGeom prst="rect">
            <a:avLst/>
          </a:prstGeom>
        </p:spPr>
      </p:pic>
      <p:sp>
        <p:nvSpPr>
          <p:cNvPr id="18" name="Down Arrow 62"/>
          <p:cNvSpPr/>
          <p:nvPr/>
        </p:nvSpPr>
        <p:spPr>
          <a:xfrm rot="16200000">
            <a:off x="4038600" y="3376612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36771" y="4049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    15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736771" y="3541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C    16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736771" y="4557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D    13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36771" y="2525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    20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36771" y="3033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F    19</a:t>
            </a:r>
          </a:p>
        </p:txBody>
      </p:sp>
      <p:sp>
        <p:nvSpPr>
          <p:cNvPr id="314" name="Rectangle 313"/>
          <p:cNvSpPr/>
          <p:nvPr/>
        </p:nvSpPr>
        <p:spPr>
          <a:xfrm>
            <a:off x="1273629" y="4557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    20</a:t>
            </a:r>
          </a:p>
        </p:txBody>
      </p:sp>
      <p:sp>
        <p:nvSpPr>
          <p:cNvPr id="315" name="Rectangle 314"/>
          <p:cNvSpPr/>
          <p:nvPr/>
        </p:nvSpPr>
        <p:spPr>
          <a:xfrm>
            <a:off x="1273629" y="4049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F    19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1273629" y="2525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C    16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1273629" y="3538943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    15</a:t>
            </a:r>
          </a:p>
        </p:txBody>
      </p:sp>
      <p:sp>
        <p:nvSpPr>
          <p:cNvPr id="318" name="Rectangle 317"/>
          <p:cNvSpPr/>
          <p:nvPr/>
        </p:nvSpPr>
        <p:spPr>
          <a:xfrm>
            <a:off x="1273629" y="3033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D    13</a:t>
            </a:r>
          </a:p>
        </p:txBody>
      </p:sp>
    </p:spTree>
    <p:extLst>
      <p:ext uri="{BB962C8B-B14F-4D97-AF65-F5344CB8AC3E}">
        <p14:creationId xmlns:p14="http://schemas.microsoft.com/office/powerpoint/2010/main" val="3569280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9300" y="1905000"/>
            <a:ext cx="457200" cy="312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3566160"/>
            <a:ext cx="457200" cy="1463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98700" y="2667000"/>
            <a:ext cx="457200" cy="2362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73400" y="2286000"/>
            <a:ext cx="457200" cy="2743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32700" y="1905000"/>
            <a:ext cx="457200" cy="312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83300" y="3566160"/>
            <a:ext cx="457200" cy="1463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58000" y="2667000"/>
            <a:ext cx="457200" cy="2362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08600" y="2286000"/>
            <a:ext cx="457200" cy="2743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65"/>
          <p:cNvSpPr/>
          <p:nvPr/>
        </p:nvSpPr>
        <p:spPr>
          <a:xfrm>
            <a:off x="3919220" y="3429000"/>
            <a:ext cx="10668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235" y="2952750"/>
            <a:ext cx="438150" cy="704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Swap anchor point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3830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7" descr="Image result for bu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Repack</a:t>
            </a:r>
            <a:endParaRPr lang="en-SG" sz="14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785366" y="1295400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2133600" y="1295400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4092351" y="1295400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6271040" y="1295400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7211879" y="4705350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3074666" y="4705350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5033304" y="4705350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785366" y="4705350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4191000" y="3581400"/>
            <a:ext cx="0" cy="6858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gular Pentagon 1"/>
          <p:cNvSpPr>
            <a:spLocks/>
          </p:cNvSpPr>
          <p:nvPr/>
        </p:nvSpPr>
        <p:spPr>
          <a:xfrm flipV="1">
            <a:off x="1676401" y="2855417"/>
            <a:ext cx="1159680" cy="1159680"/>
          </a:xfrm>
          <a:prstGeom prst="pentagon">
            <a:avLst/>
          </a:prstGeom>
          <a:ln>
            <a:solidFill>
              <a:srgbClr val="FFFF66"/>
            </a:solidFill>
          </a:ln>
          <a:effectLst>
            <a:outerShdw blurRad="152400" dist="12700" dir="2700000" sx="103000" sy="103000" algn="tl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ctr"/>
            <a:endParaRPr lang="en-US" sz="1600" b="1" dirty="0">
              <a:latin typeface="+mj-lt"/>
            </a:endParaRPr>
          </a:p>
        </p:txBody>
      </p:sp>
      <p:sp>
        <p:nvSpPr>
          <p:cNvPr id="3" name="Regular Pentagon 2"/>
          <p:cNvSpPr>
            <a:spLocks/>
          </p:cNvSpPr>
          <p:nvPr/>
        </p:nvSpPr>
        <p:spPr>
          <a:xfrm>
            <a:off x="1852981" y="1752600"/>
            <a:ext cx="806520" cy="806520"/>
          </a:xfrm>
          <a:prstGeom prst="pentagon">
            <a:avLst/>
          </a:prstGeo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tIns="137160" rtlCol="0" anchor="t" anchorCtr="0"/>
          <a:lstStyle/>
          <a:p>
            <a:pPr algn="ctr"/>
            <a:r>
              <a:rPr lang="en-US" sz="1150" dirty="0" smtClean="0">
                <a:latin typeface="+mj-lt"/>
              </a:rPr>
              <a:t>Clear</a:t>
            </a:r>
            <a:endParaRPr lang="en-US" sz="1150" dirty="0">
              <a:latin typeface="+mj-lt"/>
            </a:endParaRPr>
          </a:p>
        </p:txBody>
      </p:sp>
      <p:sp>
        <p:nvSpPr>
          <p:cNvPr id="6" name="Regular Pentagon 5"/>
          <p:cNvSpPr>
            <a:spLocks/>
          </p:cNvSpPr>
          <p:nvPr/>
        </p:nvSpPr>
        <p:spPr>
          <a:xfrm>
            <a:off x="2971799" y="2711519"/>
            <a:ext cx="806520" cy="806520"/>
          </a:xfrm>
          <a:prstGeom prst="pentagon">
            <a:avLst/>
          </a:prstGeo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tIns="137160" rtlCol="0" anchor="t" anchorCtr="0"/>
          <a:lstStyle/>
          <a:p>
            <a:pPr algn="ctr"/>
            <a:r>
              <a:rPr lang="en-US" sz="1150" dirty="0" smtClean="0">
                <a:latin typeface="+mj-lt"/>
              </a:rPr>
              <a:t>Concise</a:t>
            </a:r>
            <a:endParaRPr lang="en-US" sz="1150" dirty="0">
              <a:latin typeface="+mj-lt"/>
            </a:endParaRPr>
          </a:p>
        </p:txBody>
      </p:sp>
      <p:sp>
        <p:nvSpPr>
          <p:cNvPr id="5" name="Regular Pentagon 4"/>
          <p:cNvSpPr>
            <a:spLocks/>
          </p:cNvSpPr>
          <p:nvPr/>
        </p:nvSpPr>
        <p:spPr>
          <a:xfrm>
            <a:off x="2971799" y="2711518"/>
            <a:ext cx="806520" cy="806520"/>
          </a:xfrm>
          <a:prstGeom prst="pentagon">
            <a:avLst/>
          </a:prstGeo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tIns="137160" rtlCol="0" anchor="t" anchorCtr="0"/>
          <a:lstStyle/>
          <a:p>
            <a:pPr algn="ctr"/>
            <a:r>
              <a:rPr lang="en-US" sz="1150" dirty="0" smtClean="0">
                <a:latin typeface="+mj-lt"/>
              </a:rPr>
              <a:t>Complete</a:t>
            </a:r>
            <a:endParaRPr lang="en-US" sz="1150" dirty="0">
              <a:latin typeface="+mj-lt"/>
            </a:endParaRPr>
          </a:p>
        </p:txBody>
      </p:sp>
      <p:sp>
        <p:nvSpPr>
          <p:cNvPr id="4" name="Regular Pentagon 3"/>
          <p:cNvSpPr>
            <a:spLocks/>
          </p:cNvSpPr>
          <p:nvPr/>
        </p:nvSpPr>
        <p:spPr>
          <a:xfrm>
            <a:off x="2971798" y="2711518"/>
            <a:ext cx="806520" cy="806520"/>
          </a:xfrm>
          <a:prstGeom prst="pentagon">
            <a:avLst/>
          </a:prstGeo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tIns="137160" rtlCol="0" anchor="t" anchorCtr="0"/>
          <a:lstStyle/>
          <a:p>
            <a:pPr algn="ctr"/>
            <a:r>
              <a:rPr lang="en-US" sz="1150" dirty="0" smtClean="0">
                <a:latin typeface="+mj-lt"/>
              </a:rPr>
              <a:t>Consistent</a:t>
            </a:r>
            <a:endParaRPr lang="en-US" sz="1150" dirty="0">
              <a:latin typeface="+mj-lt"/>
            </a:endParaRPr>
          </a:p>
        </p:txBody>
      </p:sp>
      <p:sp>
        <p:nvSpPr>
          <p:cNvPr id="7" name="Regular Pentagon 6"/>
          <p:cNvSpPr>
            <a:spLocks/>
          </p:cNvSpPr>
          <p:nvPr/>
        </p:nvSpPr>
        <p:spPr>
          <a:xfrm>
            <a:off x="2971800" y="2711520"/>
            <a:ext cx="806520" cy="806520"/>
          </a:xfrm>
          <a:prstGeom prst="pentagon">
            <a:avLst/>
          </a:prstGeo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tIns="137160" rtlCol="0" anchor="t" anchorCtr="0"/>
          <a:lstStyle/>
          <a:p>
            <a:pPr algn="ctr"/>
            <a:r>
              <a:rPr lang="en-US" sz="1150" dirty="0" smtClean="0">
                <a:latin typeface="+mj-lt"/>
              </a:rPr>
              <a:t>Current</a:t>
            </a:r>
            <a:endParaRPr lang="en-US" sz="1150" dirty="0">
              <a:latin typeface="+mj-lt"/>
            </a:endParaRPr>
          </a:p>
        </p:txBody>
      </p:sp>
      <p:sp>
        <p:nvSpPr>
          <p:cNvPr id="2400" name="Right Arrow 15"/>
          <p:cNvSpPr/>
          <p:nvPr/>
        </p:nvSpPr>
        <p:spPr>
          <a:xfrm>
            <a:off x="3977025" y="3234712"/>
            <a:ext cx="749430" cy="300897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TextBox 1"/>
          <p:cNvSpPr txBox="1"/>
          <p:nvPr/>
        </p:nvSpPr>
        <p:spPr>
          <a:xfrm>
            <a:off x="2910397" y="3799653"/>
            <a:ext cx="9271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Overlapping Objects</a:t>
            </a:r>
            <a:endParaRPr lang="en-US" sz="1100" dirty="0"/>
          </a:p>
        </p:txBody>
      </p:sp>
      <p:cxnSp>
        <p:nvCxnSpPr>
          <p:cNvPr id="387" name="Straight Arrow Connector 3"/>
          <p:cNvCxnSpPr>
            <a:stCxn id="386" idx="0"/>
          </p:cNvCxnSpPr>
          <p:nvPr/>
        </p:nvCxnSpPr>
        <p:spPr>
          <a:xfrm flipV="1">
            <a:off x="3373966" y="3535609"/>
            <a:ext cx="0" cy="264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6400" y="2855417"/>
            <a:ext cx="1159680" cy="1159679"/>
          </a:xfrm>
          <a:prstGeom prst="rect">
            <a:avLst/>
          </a:prstGeom>
          <a:noFill/>
        </p:spPr>
        <p:txBody>
          <a:bodyPr wrap="square" tIns="320040" rtlCol="0" anchor="t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5 C’s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9" name="Regular Pentagon 488"/>
          <p:cNvSpPr>
            <a:spLocks/>
          </p:cNvSpPr>
          <p:nvPr/>
        </p:nvSpPr>
        <p:spPr>
          <a:xfrm flipV="1">
            <a:off x="5867400" y="2855417"/>
            <a:ext cx="1159680" cy="1159680"/>
          </a:xfrm>
          <a:prstGeom prst="pentagon">
            <a:avLst/>
          </a:prstGeom>
          <a:ln>
            <a:solidFill>
              <a:srgbClr val="FFFF66"/>
            </a:solidFill>
          </a:ln>
          <a:effectLst>
            <a:outerShdw blurRad="152400" dist="12700" dir="2700000" sx="103000" sy="103000" algn="tl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ctr"/>
            <a:endParaRPr lang="en-US" sz="1600" b="1" dirty="0">
              <a:latin typeface="+mj-lt"/>
            </a:endParaRPr>
          </a:p>
        </p:txBody>
      </p:sp>
      <p:sp>
        <p:nvSpPr>
          <p:cNvPr id="490" name="Regular Pentagon 489"/>
          <p:cNvSpPr>
            <a:spLocks/>
          </p:cNvSpPr>
          <p:nvPr/>
        </p:nvSpPr>
        <p:spPr>
          <a:xfrm>
            <a:off x="6043980" y="1752600"/>
            <a:ext cx="806520" cy="806520"/>
          </a:xfrm>
          <a:prstGeom prst="pentagon">
            <a:avLst/>
          </a:prstGeo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tIns="137160" rtlCol="0" anchor="t" anchorCtr="0"/>
          <a:lstStyle/>
          <a:p>
            <a:pPr algn="ctr"/>
            <a:r>
              <a:rPr lang="en-US" sz="1150" dirty="0" smtClean="0">
                <a:latin typeface="+mj-lt"/>
              </a:rPr>
              <a:t>Clear</a:t>
            </a:r>
            <a:endParaRPr lang="en-US" sz="1150" dirty="0">
              <a:latin typeface="+mj-lt"/>
            </a:endParaRPr>
          </a:p>
        </p:txBody>
      </p:sp>
      <p:sp>
        <p:nvSpPr>
          <p:cNvPr id="491" name="Regular Pentagon 490"/>
          <p:cNvSpPr>
            <a:spLocks/>
          </p:cNvSpPr>
          <p:nvPr/>
        </p:nvSpPr>
        <p:spPr>
          <a:xfrm>
            <a:off x="5346128" y="3963374"/>
            <a:ext cx="806520" cy="806520"/>
          </a:xfrm>
          <a:prstGeom prst="pentagon">
            <a:avLst/>
          </a:prstGeo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tIns="137160" rtlCol="0" anchor="t" anchorCtr="0"/>
          <a:lstStyle/>
          <a:p>
            <a:pPr algn="ctr"/>
            <a:r>
              <a:rPr lang="en-US" sz="1150" dirty="0" smtClean="0">
                <a:latin typeface="+mj-lt"/>
              </a:rPr>
              <a:t>Concise</a:t>
            </a:r>
            <a:endParaRPr lang="en-US" sz="1150" dirty="0">
              <a:latin typeface="+mj-lt"/>
            </a:endParaRPr>
          </a:p>
        </p:txBody>
      </p:sp>
      <p:sp>
        <p:nvSpPr>
          <p:cNvPr id="492" name="Regular Pentagon 491"/>
          <p:cNvSpPr>
            <a:spLocks/>
          </p:cNvSpPr>
          <p:nvPr/>
        </p:nvSpPr>
        <p:spPr>
          <a:xfrm>
            <a:off x="6741857" y="3963355"/>
            <a:ext cx="806520" cy="806520"/>
          </a:xfrm>
          <a:prstGeom prst="pentagon">
            <a:avLst/>
          </a:prstGeo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tIns="137160" rtlCol="0" anchor="t" anchorCtr="0"/>
          <a:lstStyle/>
          <a:p>
            <a:pPr algn="ctr"/>
            <a:r>
              <a:rPr lang="en-US" sz="1150" dirty="0" smtClean="0">
                <a:latin typeface="+mj-lt"/>
              </a:rPr>
              <a:t>Complete</a:t>
            </a:r>
            <a:endParaRPr lang="en-US" sz="1150" dirty="0">
              <a:latin typeface="+mj-lt"/>
            </a:endParaRPr>
          </a:p>
        </p:txBody>
      </p:sp>
      <p:sp>
        <p:nvSpPr>
          <p:cNvPr id="493" name="Regular Pentagon 492"/>
          <p:cNvSpPr>
            <a:spLocks/>
          </p:cNvSpPr>
          <p:nvPr/>
        </p:nvSpPr>
        <p:spPr>
          <a:xfrm>
            <a:off x="7135295" y="2627659"/>
            <a:ext cx="806520" cy="806520"/>
          </a:xfrm>
          <a:prstGeom prst="pentagon">
            <a:avLst/>
          </a:prstGeo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tIns="137160" rtlCol="0" anchor="t" anchorCtr="0"/>
          <a:lstStyle/>
          <a:p>
            <a:pPr algn="ctr"/>
            <a:r>
              <a:rPr lang="en-US" sz="1150" dirty="0" smtClean="0">
                <a:latin typeface="+mj-lt"/>
              </a:rPr>
              <a:t>Consistent</a:t>
            </a:r>
            <a:endParaRPr lang="en-US" sz="1150" dirty="0">
              <a:latin typeface="+mj-lt"/>
            </a:endParaRPr>
          </a:p>
        </p:txBody>
      </p:sp>
      <p:sp>
        <p:nvSpPr>
          <p:cNvPr id="494" name="Regular Pentagon 493"/>
          <p:cNvSpPr>
            <a:spLocks/>
          </p:cNvSpPr>
          <p:nvPr/>
        </p:nvSpPr>
        <p:spPr>
          <a:xfrm>
            <a:off x="4952547" y="2627968"/>
            <a:ext cx="806520" cy="806520"/>
          </a:xfrm>
          <a:prstGeom prst="pentagon">
            <a:avLst/>
          </a:prstGeo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tIns="137160" rtlCol="0" anchor="t" anchorCtr="0"/>
          <a:lstStyle/>
          <a:p>
            <a:pPr algn="ctr"/>
            <a:r>
              <a:rPr lang="en-US" sz="1150" dirty="0" smtClean="0">
                <a:latin typeface="+mj-lt"/>
              </a:rPr>
              <a:t>Current</a:t>
            </a:r>
            <a:endParaRPr lang="en-US" sz="1150" dirty="0">
              <a:latin typeface="+mj-lt"/>
            </a:endParaRPr>
          </a:p>
        </p:txBody>
      </p:sp>
      <p:sp>
        <p:nvSpPr>
          <p:cNvPr id="497" name="TextBox 496"/>
          <p:cNvSpPr txBox="1"/>
          <p:nvPr/>
        </p:nvSpPr>
        <p:spPr>
          <a:xfrm>
            <a:off x="5867399" y="2855417"/>
            <a:ext cx="1159680" cy="1159679"/>
          </a:xfrm>
          <a:prstGeom prst="rect">
            <a:avLst/>
          </a:prstGeom>
          <a:noFill/>
        </p:spPr>
        <p:txBody>
          <a:bodyPr wrap="square" tIns="320040" rtlCol="0" anchor="t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5 C’s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https://lh5.googleusercontent.com/jon5nw46zkqqRVeKhLsfBIFM3j4KZfnIQSEzj32WEfVNYSE7CRJIOdqzWYNNNSciinjG_G6qblz6IhSnFHJkFP19Iw4ItW26iYRLIz3yxNlqtiqXndjnFwB-yKc3abyvUr4jNs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952" y="2634636"/>
            <a:ext cx="4476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4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/>
          <p:cNvSpPr/>
          <p:nvPr/>
        </p:nvSpPr>
        <p:spPr>
          <a:xfrm>
            <a:off x="1669494" y="1676261"/>
            <a:ext cx="3507256" cy="350725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lowchart: Connector 2"/>
          <p:cNvSpPr/>
          <p:nvPr/>
        </p:nvSpPr>
        <p:spPr>
          <a:xfrm>
            <a:off x="2584922" y="2591689"/>
            <a:ext cx="1676400" cy="16764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 causes</a:t>
            </a:r>
            <a:endParaRPr lang="en-SG" dirty="0"/>
          </a:p>
        </p:txBody>
      </p:sp>
      <p:sp>
        <p:nvSpPr>
          <p:cNvPr id="4" name="Right Arrow 3"/>
          <p:cNvSpPr>
            <a:spLocks/>
          </p:cNvSpPr>
          <p:nvPr/>
        </p:nvSpPr>
        <p:spPr>
          <a:xfrm rot="32400000">
            <a:off x="4535957" y="3163189"/>
            <a:ext cx="804300" cy="533400"/>
          </a:xfrm>
          <a:prstGeom prst="rightArrow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ight Arrow 147"/>
          <p:cNvSpPr>
            <a:spLocks/>
          </p:cNvSpPr>
          <p:nvPr/>
        </p:nvSpPr>
        <p:spPr>
          <a:xfrm rot="34539111">
            <a:off x="4228496" y="4119329"/>
            <a:ext cx="1055198" cy="533400"/>
          </a:xfrm>
          <a:prstGeom prst="rightArrow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9" name="Right Arrow 148"/>
          <p:cNvSpPr>
            <a:spLocks/>
          </p:cNvSpPr>
          <p:nvPr/>
        </p:nvSpPr>
        <p:spPr>
          <a:xfrm rot="30273571">
            <a:off x="4229408" y="2203824"/>
            <a:ext cx="1083305" cy="533400"/>
          </a:xfrm>
          <a:prstGeom prst="rightArrow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Oval 1"/>
          <p:cNvSpPr/>
          <p:nvPr/>
        </p:nvSpPr>
        <p:spPr>
          <a:xfrm>
            <a:off x="5337288" y="1676261"/>
            <a:ext cx="1905000" cy="7478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cause 1</a:t>
            </a:r>
            <a:endParaRPr lang="en-SG" dirty="0"/>
          </a:p>
        </p:txBody>
      </p:sp>
      <p:sp>
        <p:nvSpPr>
          <p:cNvPr id="11" name="Oval 10"/>
          <p:cNvSpPr/>
          <p:nvPr/>
        </p:nvSpPr>
        <p:spPr>
          <a:xfrm>
            <a:off x="5486400" y="3055944"/>
            <a:ext cx="1905000" cy="7478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cause 2</a:t>
            </a:r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5321279" y="4435627"/>
            <a:ext cx="1905000" cy="7478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cause 3</a:t>
            </a:r>
            <a:endParaRPr lang="en-SG" dirty="0"/>
          </a:p>
        </p:txBody>
      </p:sp>
      <p:sp>
        <p:nvSpPr>
          <p:cNvPr id="18" name="TextBox 27"/>
          <p:cNvSpPr txBox="1"/>
          <p:nvPr/>
        </p:nvSpPr>
        <p:spPr>
          <a:xfrm>
            <a:off x="520168" y="914400"/>
            <a:ext cx="2535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Point away/towards object</a:t>
            </a:r>
            <a:endParaRPr lang="en-SG" sz="1400" dirty="0"/>
          </a:p>
        </p:txBody>
      </p:sp>
      <p:sp>
        <p:nvSpPr>
          <p:cNvPr id="5" name="Chevron 4"/>
          <p:cNvSpPr/>
          <p:nvPr/>
        </p:nvSpPr>
        <p:spPr>
          <a:xfrm rot="37800004">
            <a:off x="1796957" y="3163188"/>
            <a:ext cx="533400" cy="533400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Chevron 18"/>
          <p:cNvSpPr/>
          <p:nvPr/>
        </p:nvSpPr>
        <p:spPr>
          <a:xfrm rot="35878879">
            <a:off x="2003766" y="3883971"/>
            <a:ext cx="533400" cy="533400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Chevron 19"/>
          <p:cNvSpPr/>
          <p:nvPr/>
        </p:nvSpPr>
        <p:spPr>
          <a:xfrm rot="39615425">
            <a:off x="1982153" y="2478180"/>
            <a:ext cx="533400" cy="533400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Chevron 20"/>
          <p:cNvSpPr/>
          <p:nvPr/>
        </p:nvSpPr>
        <p:spPr>
          <a:xfrm rot="33858948">
            <a:off x="2596635" y="4402070"/>
            <a:ext cx="533400" cy="533400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Chevron 21"/>
          <p:cNvSpPr/>
          <p:nvPr/>
        </p:nvSpPr>
        <p:spPr>
          <a:xfrm rot="41478420">
            <a:off x="2503720" y="1970659"/>
            <a:ext cx="533400" cy="533400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53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16013" y="5044044"/>
            <a:ext cx="2944554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941646" y="5029200"/>
            <a:ext cx="2944554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7" name="Picture 3" descr="C:\Users\dcsdcr\AppData\Local\Microsoft\Windows\Temporary Internet Files\Content.IE5\QX27U4HQ\raseone-firebal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33968">
            <a:off x="1132412" y="1439241"/>
            <a:ext cx="940062" cy="9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triped Right Arrow 5"/>
          <p:cNvSpPr/>
          <p:nvPr/>
        </p:nvSpPr>
        <p:spPr>
          <a:xfrm>
            <a:off x="2286000" y="1219200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Striped Right Arrow 41"/>
          <p:cNvSpPr/>
          <p:nvPr/>
        </p:nvSpPr>
        <p:spPr>
          <a:xfrm>
            <a:off x="2476198" y="1714961"/>
            <a:ext cx="724202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Striped Right Arrow 42"/>
          <p:cNvSpPr/>
          <p:nvPr/>
        </p:nvSpPr>
        <p:spPr>
          <a:xfrm>
            <a:off x="2286000" y="2210722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3" name="Picture 3" descr="C:\Users\dcsdcr\AppData\Local\Microsoft\Windows\Temporary Internet Files\Content.IE5\QX27U4HQ\raseone-firebal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33968">
            <a:off x="5296166" y="1385768"/>
            <a:ext cx="940062" cy="9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Striped Right Arrow 83"/>
          <p:cNvSpPr/>
          <p:nvPr/>
        </p:nvSpPr>
        <p:spPr>
          <a:xfrm rot="1723592">
            <a:off x="6549362" y="1775469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Striped Right Arrow 84"/>
          <p:cNvSpPr/>
          <p:nvPr/>
        </p:nvSpPr>
        <p:spPr>
          <a:xfrm rot="1723592">
            <a:off x="6489576" y="2255927"/>
            <a:ext cx="724202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Striped Right Arrow 85"/>
          <p:cNvSpPr/>
          <p:nvPr/>
        </p:nvSpPr>
        <p:spPr>
          <a:xfrm rot="1723592">
            <a:off x="6072805" y="2644960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118523" y="5105400"/>
            <a:ext cx="967840" cy="76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SG" dirty="0"/>
          </a:p>
        </p:txBody>
      </p:sp>
      <p:sp>
        <p:nvSpPr>
          <p:cNvPr id="88" name="Pentagon 87"/>
          <p:cNvSpPr/>
          <p:nvPr/>
        </p:nvSpPr>
        <p:spPr>
          <a:xfrm>
            <a:off x="2156360" y="5105400"/>
            <a:ext cx="967840" cy="762000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SG" dirty="0"/>
          </a:p>
        </p:txBody>
      </p:sp>
      <p:sp>
        <p:nvSpPr>
          <p:cNvPr id="89" name="Rectangle 88"/>
          <p:cNvSpPr/>
          <p:nvPr/>
        </p:nvSpPr>
        <p:spPr>
          <a:xfrm>
            <a:off x="4750723" y="5105400"/>
            <a:ext cx="967840" cy="76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SG" dirty="0"/>
          </a:p>
        </p:txBody>
      </p:sp>
      <p:sp>
        <p:nvSpPr>
          <p:cNvPr id="90" name="Pentagon 89"/>
          <p:cNvSpPr/>
          <p:nvPr/>
        </p:nvSpPr>
        <p:spPr>
          <a:xfrm>
            <a:off x="7033160" y="5105400"/>
            <a:ext cx="967840" cy="762000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SG" dirty="0"/>
          </a:p>
        </p:txBody>
      </p:sp>
      <p:sp>
        <p:nvSpPr>
          <p:cNvPr id="93" name="TextBox 27"/>
          <p:cNvSpPr txBox="1"/>
          <p:nvPr/>
        </p:nvSpPr>
        <p:spPr>
          <a:xfrm>
            <a:off x="3505200" y="685799"/>
            <a:ext cx="209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 around object</a:t>
            </a:r>
            <a:endParaRPr lang="en-SG" sz="1400" dirty="0"/>
          </a:p>
        </p:txBody>
      </p:sp>
      <p:sp>
        <p:nvSpPr>
          <p:cNvPr id="94" name="TextBox 27"/>
          <p:cNvSpPr txBox="1"/>
          <p:nvPr/>
        </p:nvSpPr>
        <p:spPr>
          <a:xfrm>
            <a:off x="3525696" y="4343399"/>
            <a:ext cx="170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move</a:t>
            </a:r>
            <a:endParaRPr lang="en-SG" sz="1400" dirty="0"/>
          </a:p>
        </p:txBody>
      </p:sp>
      <p:cxnSp>
        <p:nvCxnSpPr>
          <p:cNvPr id="99" name="Straight Arrow Connector 2"/>
          <p:cNvCxnSpPr/>
          <p:nvPr/>
        </p:nvCxnSpPr>
        <p:spPr>
          <a:xfrm>
            <a:off x="4054808" y="5486399"/>
            <a:ext cx="370554" cy="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62"/>
          <p:cNvSpPr/>
          <p:nvPr/>
        </p:nvSpPr>
        <p:spPr>
          <a:xfrm rot="16200000">
            <a:off x="4005537" y="1257761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4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742" y="3250011"/>
            <a:ext cx="590550" cy="75247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20004389">
            <a:off x="1985531" y="213127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946213">
            <a:off x="1930253" y="3770734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2057400" y="2940449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2559449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62"/>
          <p:cNvSpPr/>
          <p:nvPr/>
        </p:nvSpPr>
        <p:spPr>
          <a:xfrm rot="16200000">
            <a:off x="4229100" y="2436068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239000" y="213127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239000" y="3770734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277100" y="2940449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43600" y="2559449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7"/>
          <p:cNvSpPr txBox="1"/>
          <p:nvPr/>
        </p:nvSpPr>
        <p:spPr>
          <a:xfrm>
            <a:off x="3505200" y="685799"/>
            <a:ext cx="209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Snap horizontal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89905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505419" y="-422562"/>
            <a:ext cx="1242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Align to point</a:t>
            </a:r>
            <a:endParaRPr lang="en-SG" sz="1400" dirty="0"/>
          </a:p>
        </p:txBody>
      </p:sp>
      <p:sp>
        <p:nvSpPr>
          <p:cNvPr id="101" name="Flowchart: Connector 100"/>
          <p:cNvSpPr/>
          <p:nvPr/>
        </p:nvSpPr>
        <p:spPr>
          <a:xfrm>
            <a:off x="2769754" y="3059546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02" name="Flowchart: Connector 101"/>
          <p:cNvSpPr/>
          <p:nvPr/>
        </p:nvSpPr>
        <p:spPr>
          <a:xfrm>
            <a:off x="4343400" y="2438400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03" name="Flowchart: Connector 102"/>
          <p:cNvSpPr/>
          <p:nvPr/>
        </p:nvSpPr>
        <p:spPr>
          <a:xfrm>
            <a:off x="5562600" y="3432787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6324600" y="2286000"/>
            <a:ext cx="0" cy="25908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69754" y="2209800"/>
            <a:ext cx="0" cy="26670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667000" y="2438400"/>
            <a:ext cx="3838419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667000" y="4709392"/>
            <a:ext cx="37338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14198985">
            <a:off x="4462420" y="3866953"/>
            <a:ext cx="950426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7756089">
            <a:off x="4401380" y="1572607"/>
            <a:ext cx="950426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2333158" y="3573780"/>
            <a:ext cx="4172261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547177" y="2209800"/>
            <a:ext cx="0" cy="25908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743577"/>
            <a:ext cx="457200" cy="647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6" name="Right Arrow 65"/>
          <p:cNvSpPr/>
          <p:nvPr/>
        </p:nvSpPr>
        <p:spPr>
          <a:xfrm rot="934253">
            <a:off x="1693631" y="3204186"/>
            <a:ext cx="950426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70" y="2751639"/>
            <a:ext cx="590550" cy="666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6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770" y="4503769"/>
            <a:ext cx="552450" cy="628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Right Brace 17"/>
          <p:cNvSpPr/>
          <p:nvPr/>
        </p:nvSpPr>
        <p:spPr>
          <a:xfrm rot="10800000">
            <a:off x="2491342" y="3574639"/>
            <a:ext cx="191365" cy="11345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981200" y="395692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1/2</a:t>
            </a:r>
          </a:p>
        </p:txBody>
      </p:sp>
      <p:sp>
        <p:nvSpPr>
          <p:cNvPr id="121" name="Right Brace 120"/>
          <p:cNvSpPr/>
          <p:nvPr/>
        </p:nvSpPr>
        <p:spPr>
          <a:xfrm rot="16200000">
            <a:off x="3542915" y="1272517"/>
            <a:ext cx="226078" cy="178244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3428586" y="169024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823905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0634" y="2740246"/>
            <a:ext cx="1185333" cy="1185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1428800" y="2030325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2705201" y="3209260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428800" y="4191000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52400" y="3209260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2"/>
          <p:cNvSpPr/>
          <p:nvPr/>
        </p:nvSpPr>
        <p:spPr>
          <a:xfrm rot="16200000">
            <a:off x="4343400" y="2440910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90834" y="2740246"/>
            <a:ext cx="1185333" cy="1185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6839000" y="2030325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115401" y="3209260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6839000" y="4191000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5562600" y="3209260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0"/>
          <a:stretch/>
        </p:blipFill>
        <p:spPr>
          <a:xfrm>
            <a:off x="4265058" y="3321295"/>
            <a:ext cx="619125" cy="666750"/>
          </a:xfrm>
          <a:prstGeom prst="rect">
            <a:avLst/>
          </a:prstGeom>
        </p:spPr>
      </p:pic>
      <p:sp>
        <p:nvSpPr>
          <p:cNvPr id="14" name="TextBox 27"/>
          <p:cNvSpPr txBox="1"/>
          <p:nvPr/>
        </p:nvSpPr>
        <p:spPr>
          <a:xfrm>
            <a:off x="3505200" y="685799"/>
            <a:ext cx="209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Snap away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12321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4572000" y="-268674"/>
            <a:ext cx="0" cy="727907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152401" y="3429000"/>
            <a:ext cx="9372601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504" y="3724261"/>
            <a:ext cx="552450" cy="628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Right Arrow 35"/>
          <p:cNvSpPr/>
          <p:nvPr/>
        </p:nvSpPr>
        <p:spPr>
          <a:xfrm rot="13949588">
            <a:off x="4526962" y="3591407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9251945">
            <a:off x="-33446" y="1636066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53" y="1135494"/>
            <a:ext cx="571500" cy="666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Right Arrow 38"/>
          <p:cNvSpPr/>
          <p:nvPr/>
        </p:nvSpPr>
        <p:spPr>
          <a:xfrm rot="603445">
            <a:off x="8478171" y="2431022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3220943">
            <a:off x="7123669" y="6421500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5243335">
            <a:off x="4971636" y="156406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3802857">
            <a:off x="2671663" y="2938382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3862927" y="5525732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748" y="2263825"/>
            <a:ext cx="533400" cy="666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500" y="757425"/>
            <a:ext cx="533400" cy="676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475" y="5542660"/>
            <a:ext cx="523875" cy="676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8534" y="2034268"/>
            <a:ext cx="590550" cy="666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6040" y="5368060"/>
            <a:ext cx="457200" cy="647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337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597292" y="457200"/>
            <a:ext cx="1894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Align using visual edges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1828800" y="2286000"/>
            <a:ext cx="1524000" cy="2362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8379530">
            <a:off x="1653944" y="2747124"/>
            <a:ext cx="2514600" cy="838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88428" y="2286000"/>
            <a:ext cx="1524000" cy="2362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8379530">
            <a:off x="4244744" y="2747124"/>
            <a:ext cx="2514600" cy="838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139761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PowerPoint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0" y="139761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PowerPointLabs</a:t>
            </a:r>
          </a:p>
        </p:txBody>
      </p:sp>
    </p:spTree>
    <p:extLst>
      <p:ext uri="{BB962C8B-B14F-4D97-AF65-F5344CB8AC3E}">
        <p14:creationId xmlns:p14="http://schemas.microsoft.com/office/powerpoint/2010/main" val="335071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1676400" y="1943100"/>
            <a:ext cx="29718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2209800" y="2247900"/>
            <a:ext cx="1981200" cy="3048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2743200" y="2552700"/>
            <a:ext cx="2971800" cy="3048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495799" y="2857500"/>
            <a:ext cx="2802455" cy="3048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" name="Pentagon 7"/>
          <p:cNvSpPr>
            <a:spLocks/>
          </p:cNvSpPr>
          <p:nvPr/>
        </p:nvSpPr>
        <p:spPr>
          <a:xfrm>
            <a:off x="1676401" y="4457700"/>
            <a:ext cx="1295400" cy="3048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>
            <a:spLocks/>
          </p:cNvSpPr>
          <p:nvPr/>
        </p:nvSpPr>
        <p:spPr>
          <a:xfrm>
            <a:off x="2971801" y="4457700"/>
            <a:ext cx="990599" cy="3048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0" name="Left-Right Arrow 9"/>
          <p:cNvSpPr>
            <a:spLocks/>
          </p:cNvSpPr>
          <p:nvPr/>
        </p:nvSpPr>
        <p:spPr>
          <a:xfrm>
            <a:off x="3962400" y="4457700"/>
            <a:ext cx="2258566" cy="30480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1" name="Pentagon 10"/>
          <p:cNvSpPr>
            <a:spLocks/>
          </p:cNvSpPr>
          <p:nvPr/>
        </p:nvSpPr>
        <p:spPr>
          <a:xfrm flipH="1">
            <a:off x="6220966" y="4457700"/>
            <a:ext cx="1077288" cy="304800"/>
          </a:xfrm>
          <a:prstGeom prst="homePlat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1672683" y="990600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Vertical adjoin</a:t>
            </a:r>
            <a:endParaRPr lang="en-SG" sz="1400" dirty="0"/>
          </a:p>
        </p:txBody>
      </p:sp>
      <p:sp>
        <p:nvSpPr>
          <p:cNvPr id="13" name="TextBox 27"/>
          <p:cNvSpPr txBox="1"/>
          <p:nvPr/>
        </p:nvSpPr>
        <p:spPr>
          <a:xfrm>
            <a:off x="1676400" y="3962400"/>
            <a:ext cx="255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adjoin + align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16386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76200" y="914400"/>
            <a:ext cx="29718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609600" y="1524000"/>
            <a:ext cx="1981200" cy="3048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143000" y="2133600"/>
            <a:ext cx="2971800" cy="3048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2895599" y="3276600"/>
            <a:ext cx="2802455" cy="3048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" name="Pentagon 7"/>
          <p:cNvSpPr>
            <a:spLocks/>
          </p:cNvSpPr>
          <p:nvPr/>
        </p:nvSpPr>
        <p:spPr>
          <a:xfrm>
            <a:off x="104192" y="4278863"/>
            <a:ext cx="1295400" cy="3048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>
            <a:spLocks/>
          </p:cNvSpPr>
          <p:nvPr/>
        </p:nvSpPr>
        <p:spPr>
          <a:xfrm>
            <a:off x="1094792" y="5300699"/>
            <a:ext cx="990599" cy="3048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0" name="Left-Right Arrow 9"/>
          <p:cNvSpPr>
            <a:spLocks/>
          </p:cNvSpPr>
          <p:nvPr/>
        </p:nvSpPr>
        <p:spPr>
          <a:xfrm>
            <a:off x="1780592" y="4724400"/>
            <a:ext cx="2258566" cy="30480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1" name="Pentagon 10"/>
          <p:cNvSpPr>
            <a:spLocks/>
          </p:cNvSpPr>
          <p:nvPr/>
        </p:nvSpPr>
        <p:spPr>
          <a:xfrm flipH="1">
            <a:off x="4216888" y="4381500"/>
            <a:ext cx="1077288" cy="304800"/>
          </a:xfrm>
          <a:prstGeom prst="homePlat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3" name="TextBox 27"/>
          <p:cNvSpPr txBox="1"/>
          <p:nvPr/>
        </p:nvSpPr>
        <p:spPr>
          <a:xfrm>
            <a:off x="447094" y="2743200"/>
            <a:ext cx="255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adjoin + align</a:t>
            </a:r>
            <a:endParaRPr lang="en-SG" sz="1400" dirty="0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6019800" y="1524000"/>
            <a:ext cx="29718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6553200" y="1828800"/>
            <a:ext cx="1981200" cy="3048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7086600" y="2133600"/>
            <a:ext cx="2971800" cy="3048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8839199" y="2438400"/>
            <a:ext cx="2802455" cy="3048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2" name="Right Arrow 65"/>
          <p:cNvSpPr/>
          <p:nvPr/>
        </p:nvSpPr>
        <p:spPr>
          <a:xfrm>
            <a:off x="4800599" y="1981200"/>
            <a:ext cx="10668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096" y="1577876"/>
            <a:ext cx="476250" cy="619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104192" y="4876800"/>
            <a:ext cx="5399154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5715558" y="4648200"/>
            <a:ext cx="990042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entagon 22"/>
          <p:cNvSpPr>
            <a:spLocks/>
          </p:cNvSpPr>
          <p:nvPr/>
        </p:nvSpPr>
        <p:spPr>
          <a:xfrm>
            <a:off x="6945247" y="4724400"/>
            <a:ext cx="1295400" cy="3048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>
            <a:spLocks/>
          </p:cNvSpPr>
          <p:nvPr/>
        </p:nvSpPr>
        <p:spPr>
          <a:xfrm>
            <a:off x="8240647" y="4724400"/>
            <a:ext cx="990599" cy="3048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5" name="Left-Right Arrow 24"/>
          <p:cNvSpPr>
            <a:spLocks/>
          </p:cNvSpPr>
          <p:nvPr/>
        </p:nvSpPr>
        <p:spPr>
          <a:xfrm>
            <a:off x="9231246" y="4724400"/>
            <a:ext cx="2258566" cy="30480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6" name="Pentagon 25"/>
          <p:cNvSpPr>
            <a:spLocks/>
          </p:cNvSpPr>
          <p:nvPr/>
        </p:nvSpPr>
        <p:spPr>
          <a:xfrm flipH="1">
            <a:off x="11489812" y="4724400"/>
            <a:ext cx="1077288" cy="304800"/>
          </a:xfrm>
          <a:prstGeom prst="homePlat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858000" y="4876800"/>
            <a:ext cx="59436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959" y="4038600"/>
            <a:ext cx="571500" cy="838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13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/>
          <p:cNvSpPr/>
          <p:nvPr/>
        </p:nvSpPr>
        <p:spPr>
          <a:xfrm>
            <a:off x="1219200" y="5486400"/>
            <a:ext cx="42672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Vegetables</a:t>
            </a:r>
          </a:p>
        </p:txBody>
      </p:sp>
      <p:sp>
        <p:nvSpPr>
          <p:cNvPr id="28" name="Trapezoid 27"/>
          <p:cNvSpPr/>
          <p:nvPr/>
        </p:nvSpPr>
        <p:spPr>
          <a:xfrm>
            <a:off x="304800" y="1294458"/>
            <a:ext cx="32004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Protein</a:t>
            </a:r>
          </a:p>
        </p:txBody>
      </p:sp>
      <p:sp>
        <p:nvSpPr>
          <p:cNvPr id="30" name="Trapezoid 29"/>
          <p:cNvSpPr/>
          <p:nvPr/>
        </p:nvSpPr>
        <p:spPr>
          <a:xfrm>
            <a:off x="4038600" y="2253552"/>
            <a:ext cx="10668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rapezoid 30"/>
          <p:cNvSpPr/>
          <p:nvPr/>
        </p:nvSpPr>
        <p:spPr>
          <a:xfrm>
            <a:off x="2286000" y="420861"/>
            <a:ext cx="18288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Fruits</a:t>
            </a:r>
          </a:p>
        </p:txBody>
      </p:sp>
      <p:sp>
        <p:nvSpPr>
          <p:cNvPr id="29" name="Trapezoid 28"/>
          <p:cNvSpPr/>
          <p:nvPr/>
        </p:nvSpPr>
        <p:spPr>
          <a:xfrm>
            <a:off x="2695470" y="3352800"/>
            <a:ext cx="21336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Fats</a:t>
            </a:r>
          </a:p>
        </p:txBody>
      </p:sp>
      <p:sp>
        <p:nvSpPr>
          <p:cNvPr id="45" name="Right Arrow 38"/>
          <p:cNvSpPr/>
          <p:nvPr/>
        </p:nvSpPr>
        <p:spPr>
          <a:xfrm>
            <a:off x="4481879" y="1305605"/>
            <a:ext cx="990600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apezoid 45"/>
          <p:cNvSpPr/>
          <p:nvPr/>
        </p:nvSpPr>
        <p:spPr>
          <a:xfrm>
            <a:off x="5638800" y="1294458"/>
            <a:ext cx="32004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Protein</a:t>
            </a:r>
          </a:p>
        </p:txBody>
      </p:sp>
      <p:sp>
        <p:nvSpPr>
          <p:cNvPr id="47" name="Trapezoid 46"/>
          <p:cNvSpPr/>
          <p:nvPr/>
        </p:nvSpPr>
        <p:spPr>
          <a:xfrm>
            <a:off x="7010400" y="1294458"/>
            <a:ext cx="18288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Fruits</a:t>
            </a:r>
          </a:p>
        </p:txBody>
      </p:sp>
      <p:pic>
        <p:nvPicPr>
          <p:cNvPr id="5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639" y="763608"/>
            <a:ext cx="533400" cy="666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5" y="762000"/>
            <a:ext cx="523875" cy="676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79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554636" y="1550921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709736" y="1550921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72752" y="1550921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7" descr="Image result for bu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902555" y="1550921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7"/>
          <p:cNvSpPr txBox="1"/>
          <p:nvPr/>
        </p:nvSpPr>
        <p:spPr>
          <a:xfrm>
            <a:off x="643466" y="685800"/>
            <a:ext cx="438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distribute, equalize width between objects</a:t>
            </a:r>
            <a:endParaRPr lang="en-SG" sz="1400" dirty="0"/>
          </a:p>
        </p:txBody>
      </p:sp>
      <p:sp>
        <p:nvSpPr>
          <p:cNvPr id="15" name="Rectangle 1"/>
          <p:cNvSpPr>
            <a:spLocks noChangeAspect="1"/>
          </p:cNvSpPr>
          <p:nvPr/>
        </p:nvSpPr>
        <p:spPr>
          <a:xfrm>
            <a:off x="879204" y="6002867"/>
            <a:ext cx="2259402" cy="442638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6" name="Rectangle 2"/>
          <p:cNvSpPr>
            <a:spLocks noChangeAspect="1"/>
          </p:cNvSpPr>
          <p:nvPr/>
        </p:nvSpPr>
        <p:spPr>
          <a:xfrm>
            <a:off x="2277591" y="5492750"/>
            <a:ext cx="2259402" cy="442638"/>
          </a:xfrm>
          <a:prstGeom prst="chevron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8" name="Rectangle 3"/>
          <p:cNvSpPr>
            <a:spLocks noChangeAspect="1"/>
          </p:cNvSpPr>
          <p:nvPr/>
        </p:nvSpPr>
        <p:spPr>
          <a:xfrm>
            <a:off x="3675978" y="4982634"/>
            <a:ext cx="2259402" cy="442638"/>
          </a:xfrm>
          <a:prstGeom prst="chevron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9" name="Rectangle 4"/>
          <p:cNvSpPr>
            <a:spLocks noChangeAspect="1"/>
          </p:cNvSpPr>
          <p:nvPr/>
        </p:nvSpPr>
        <p:spPr>
          <a:xfrm>
            <a:off x="5074365" y="4472517"/>
            <a:ext cx="2259402" cy="442638"/>
          </a:xfrm>
          <a:prstGeom prst="chevron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0" name="Rectangle 5"/>
          <p:cNvSpPr>
            <a:spLocks noChangeAspect="1"/>
          </p:cNvSpPr>
          <p:nvPr/>
        </p:nvSpPr>
        <p:spPr>
          <a:xfrm>
            <a:off x="6472751" y="3962400"/>
            <a:ext cx="2259402" cy="442638"/>
          </a:xfrm>
          <a:prstGeom prst="chevron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LAUNCH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1" name="TextBox 27"/>
          <p:cNvSpPr txBox="1"/>
          <p:nvPr/>
        </p:nvSpPr>
        <p:spPr>
          <a:xfrm>
            <a:off x="643465" y="3924154"/>
            <a:ext cx="438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Distribute between 1</a:t>
            </a:r>
            <a:r>
              <a:rPr lang="en-US" sz="1400" baseline="30000" dirty="0"/>
              <a:t>st</a:t>
            </a:r>
            <a:r>
              <a:rPr lang="en-US" sz="1400" dirty="0"/>
              <a:t> and 2</a:t>
            </a:r>
            <a:r>
              <a:rPr lang="en-US" sz="1400" baseline="30000" dirty="0"/>
              <a:t>nd</a:t>
            </a:r>
            <a:r>
              <a:rPr lang="en-US" sz="1400" dirty="0"/>
              <a:t> objects.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21420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274</Words>
  <Application>Microsoft Office PowerPoint</Application>
  <PresentationFormat>On-screen Show (4:3)</PresentationFormat>
  <Paragraphs>157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Calibri</vt:lpstr>
      <vt:lpstr>Arial</vt:lpstr>
      <vt:lpstr>Office Theme</vt:lpstr>
      <vt:lpstr>Examples for Positions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for Positions Lab</dc:title>
  <dc:creator>Damith Chatura Rajapakse</dc:creator>
  <cp:lastModifiedBy>Fiona Chang</cp:lastModifiedBy>
  <cp:revision>70</cp:revision>
  <dcterms:created xsi:type="dcterms:W3CDTF">2006-08-16T00:00:00Z</dcterms:created>
  <dcterms:modified xsi:type="dcterms:W3CDTF">2016-07-01T09:01:52Z</dcterms:modified>
</cp:coreProperties>
</file>