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7" r:id="rId4"/>
    <p:sldId id="268" r:id="rId5"/>
    <p:sldId id="265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ckwell Extra Bold" panose="02060903040505020403" pitchFamily="18" charset="0"/>
      <p:bold r:id="rId12"/>
    </p:embeddedFont>
    <p:embeddedFont>
      <p:font typeface="Arial Black" panose="020B0A04020102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3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  <a:endParaRPr lang="en-US" sz="11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  <a:endParaRPr lang="en-US" sz="11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676455" y="1773387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66998" y="1190622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8642" y="1186445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146</Words>
  <Application>Microsoft Office PowerPoint</Application>
  <PresentationFormat>On-screen Show (4:3)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Rockwell Extra Bold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RAJAPAKSE, Damith Chatura</cp:lastModifiedBy>
  <cp:revision>105</cp:revision>
  <dcterms:created xsi:type="dcterms:W3CDTF">2006-08-16T00:00:00Z</dcterms:created>
  <dcterms:modified xsi:type="dcterms:W3CDTF">2014-11-01T07:20:00Z</dcterms:modified>
</cp:coreProperties>
</file>