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2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2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11"/>
            <p14:sldId id="302"/>
            <p14:sldId id="303"/>
            <p14:sldId id="304"/>
            <p14:sldId id="305"/>
            <p14:sldId id="306"/>
            <p14:sldId id="307"/>
            <p14:sldId id="308"/>
            <p14:sldId id="312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463546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1014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463546" y="1811533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1014" y="2339458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Selected Shape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828800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971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1971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33864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1242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124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31242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0840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474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206835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4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2596275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81332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81332" y="2596275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Align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Align Left, Align Right, Align Top, Align Bottom, Align Horizontal, Align Vertical or Align Center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PowerPoint Default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465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716861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799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5158858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3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99988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99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7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575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05575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5899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334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18174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10133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6255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40159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1456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0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86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0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927093" y="247650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2029" y="312420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0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0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638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029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3623066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678916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250768" y="1811533"/>
            <a:ext cx="2216907" cy="3234934"/>
          </a:xfrm>
          <a:custGeom>
            <a:avLst/>
            <a:gdLst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5586387 w 9167787"/>
              <a:gd name="connsiteY0" fmla="*/ 3760592 h 4560692"/>
              <a:gd name="connsiteX1" fmla="*/ 0 w 9167787"/>
              <a:gd name="connsiteY1" fmla="*/ 0 h 4560692"/>
              <a:gd name="connsiteX2" fmla="*/ 8634387 w 9167787"/>
              <a:gd name="connsiteY2" fmla="*/ 3760592 h 4560692"/>
              <a:gd name="connsiteX3" fmla="*/ 8634387 w 9167787"/>
              <a:gd name="connsiteY3" fmla="*/ 3493892 h 4560692"/>
              <a:gd name="connsiteX4" fmla="*/ 9167787 w 9167787"/>
              <a:gd name="connsiteY4" fmla="*/ 4027292 h 4560692"/>
              <a:gd name="connsiteX5" fmla="*/ 8634387 w 9167787"/>
              <a:gd name="connsiteY5" fmla="*/ 4560692 h 4560692"/>
              <a:gd name="connsiteX6" fmla="*/ 8634387 w 9167787"/>
              <a:gd name="connsiteY6" fmla="*/ 4293992 h 4560692"/>
              <a:gd name="connsiteX7" fmla="*/ 5586387 w 9167787"/>
              <a:gd name="connsiteY7" fmla="*/ 4293992 h 4560692"/>
              <a:gd name="connsiteX8" fmla="*/ 5586387 w 9167787"/>
              <a:gd name="connsiteY8" fmla="*/ 3760592 h 4560692"/>
              <a:gd name="connsiteX0" fmla="*/ 0 w 3581400"/>
              <a:gd name="connsiteY0" fmla="*/ 266700 h 1066800"/>
              <a:gd name="connsiteX1" fmla="*/ 3048000 w 3581400"/>
              <a:gd name="connsiteY1" fmla="*/ 266700 h 1066800"/>
              <a:gd name="connsiteX2" fmla="*/ 3048000 w 3581400"/>
              <a:gd name="connsiteY2" fmla="*/ 0 h 1066800"/>
              <a:gd name="connsiteX3" fmla="*/ 3581400 w 3581400"/>
              <a:gd name="connsiteY3" fmla="*/ 533400 h 1066800"/>
              <a:gd name="connsiteX4" fmla="*/ 3048000 w 3581400"/>
              <a:gd name="connsiteY4" fmla="*/ 1066800 h 1066800"/>
              <a:gd name="connsiteX5" fmla="*/ 3048000 w 3581400"/>
              <a:gd name="connsiteY5" fmla="*/ 800100 h 1066800"/>
              <a:gd name="connsiteX6" fmla="*/ 0 w 3581400"/>
              <a:gd name="connsiteY6" fmla="*/ 800100 h 1066800"/>
              <a:gd name="connsiteX7" fmla="*/ 0 w 3581400"/>
              <a:gd name="connsiteY7" fmla="*/ 266700 h 1066800"/>
              <a:gd name="connsiteX0" fmla="*/ 664381 w 3581400"/>
              <a:gd name="connsiteY0" fmla="*/ 1950842 h 1950842"/>
              <a:gd name="connsiteX1" fmla="*/ 3048000 w 3581400"/>
              <a:gd name="connsiteY1" fmla="*/ 266700 h 1950842"/>
              <a:gd name="connsiteX2" fmla="*/ 3048000 w 3581400"/>
              <a:gd name="connsiteY2" fmla="*/ 0 h 1950842"/>
              <a:gd name="connsiteX3" fmla="*/ 3581400 w 3581400"/>
              <a:gd name="connsiteY3" fmla="*/ 533400 h 1950842"/>
              <a:gd name="connsiteX4" fmla="*/ 3048000 w 3581400"/>
              <a:gd name="connsiteY4" fmla="*/ 1066800 h 1950842"/>
              <a:gd name="connsiteX5" fmla="*/ 3048000 w 3581400"/>
              <a:gd name="connsiteY5" fmla="*/ 800100 h 1950842"/>
              <a:gd name="connsiteX6" fmla="*/ 0 w 3581400"/>
              <a:gd name="connsiteY6" fmla="*/ 800100 h 1950842"/>
              <a:gd name="connsiteX7" fmla="*/ 0 w 3581400"/>
              <a:gd name="connsiteY7" fmla="*/ 266700 h 1950842"/>
              <a:gd name="connsiteX0" fmla="*/ 664381 w 3581400"/>
              <a:gd name="connsiteY0" fmla="*/ 2639646 h 2639646"/>
              <a:gd name="connsiteX1" fmla="*/ 2188381 w 3581400"/>
              <a:gd name="connsiteY1" fmla="*/ 0 h 2639646"/>
              <a:gd name="connsiteX2" fmla="*/ 3048000 w 3581400"/>
              <a:gd name="connsiteY2" fmla="*/ 688804 h 2639646"/>
              <a:gd name="connsiteX3" fmla="*/ 3581400 w 3581400"/>
              <a:gd name="connsiteY3" fmla="*/ 1222204 h 2639646"/>
              <a:gd name="connsiteX4" fmla="*/ 3048000 w 3581400"/>
              <a:gd name="connsiteY4" fmla="*/ 1755604 h 2639646"/>
              <a:gd name="connsiteX5" fmla="*/ 3048000 w 3581400"/>
              <a:gd name="connsiteY5" fmla="*/ 1488904 h 2639646"/>
              <a:gd name="connsiteX6" fmla="*/ 0 w 3581400"/>
              <a:gd name="connsiteY6" fmla="*/ 1488904 h 2639646"/>
              <a:gd name="connsiteX7" fmla="*/ 0 w 3581400"/>
              <a:gd name="connsiteY7" fmla="*/ 955504 h 2639646"/>
              <a:gd name="connsiteX0" fmla="*/ 664381 w 3581400"/>
              <a:gd name="connsiteY0" fmla="*/ 2772996 h 2772996"/>
              <a:gd name="connsiteX1" fmla="*/ 2188381 w 3581400"/>
              <a:gd name="connsiteY1" fmla="*/ 133350 h 2772996"/>
              <a:gd name="connsiteX2" fmla="*/ 1957412 w 3581400"/>
              <a:gd name="connsiteY2" fmla="*/ 0 h 2772996"/>
              <a:gd name="connsiteX3" fmla="*/ 3581400 w 3581400"/>
              <a:gd name="connsiteY3" fmla="*/ 1355554 h 2772996"/>
              <a:gd name="connsiteX4" fmla="*/ 3048000 w 3581400"/>
              <a:gd name="connsiteY4" fmla="*/ 1888954 h 2772996"/>
              <a:gd name="connsiteX5" fmla="*/ 3048000 w 3581400"/>
              <a:gd name="connsiteY5" fmla="*/ 1622254 h 2772996"/>
              <a:gd name="connsiteX6" fmla="*/ 0 w 3581400"/>
              <a:gd name="connsiteY6" fmla="*/ 1622254 h 2772996"/>
              <a:gd name="connsiteX7" fmla="*/ 0 w 3581400"/>
              <a:gd name="connsiteY7" fmla="*/ 1088854 h 2772996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3048000 w 3048000"/>
              <a:gd name="connsiteY4" fmla="*/ 2084192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3048000"/>
              <a:gd name="connsiteY0" fmla="*/ 2968234 h 2968234"/>
              <a:gd name="connsiteX1" fmla="*/ 2188381 w 3048000"/>
              <a:gd name="connsiteY1" fmla="*/ 328588 h 2968234"/>
              <a:gd name="connsiteX2" fmla="*/ 1957412 w 3048000"/>
              <a:gd name="connsiteY2" fmla="*/ 195238 h 2968234"/>
              <a:gd name="connsiteX3" fmla="*/ 2686050 w 3048000"/>
              <a:gd name="connsiteY3" fmla="*/ 0 h 2968234"/>
              <a:gd name="connsiteX4" fmla="*/ 2881288 w 3048000"/>
              <a:gd name="connsiteY4" fmla="*/ 728638 h 2968234"/>
              <a:gd name="connsiteX5" fmla="*/ 3048000 w 3048000"/>
              <a:gd name="connsiteY5" fmla="*/ 1817492 h 2968234"/>
              <a:gd name="connsiteX6" fmla="*/ 0 w 3048000"/>
              <a:gd name="connsiteY6" fmla="*/ 1817492 h 2968234"/>
              <a:gd name="connsiteX7" fmla="*/ 0 w 3048000"/>
              <a:gd name="connsiteY7" fmla="*/ 1284092 h 2968234"/>
              <a:gd name="connsiteX0" fmla="*/ 664381 w 2881288"/>
              <a:gd name="connsiteY0" fmla="*/ 2968234 h 2968234"/>
              <a:gd name="connsiteX1" fmla="*/ 2188381 w 2881288"/>
              <a:gd name="connsiteY1" fmla="*/ 328588 h 2968234"/>
              <a:gd name="connsiteX2" fmla="*/ 1957412 w 2881288"/>
              <a:gd name="connsiteY2" fmla="*/ 195238 h 2968234"/>
              <a:gd name="connsiteX3" fmla="*/ 2686050 w 2881288"/>
              <a:gd name="connsiteY3" fmla="*/ 0 h 2968234"/>
              <a:gd name="connsiteX4" fmla="*/ 2881288 w 2881288"/>
              <a:gd name="connsiteY4" fmla="*/ 728638 h 2968234"/>
              <a:gd name="connsiteX5" fmla="*/ 2650319 w 2881288"/>
              <a:gd name="connsiteY5" fmla="*/ 595288 h 2968234"/>
              <a:gd name="connsiteX6" fmla="*/ 0 w 2881288"/>
              <a:gd name="connsiteY6" fmla="*/ 1817492 h 2968234"/>
              <a:gd name="connsiteX7" fmla="*/ 0 w 2881288"/>
              <a:gd name="connsiteY7" fmla="*/ 1284092 h 2968234"/>
              <a:gd name="connsiteX0" fmla="*/ 664381 w 2881288"/>
              <a:gd name="connsiteY0" fmla="*/ 2968234 h 3234934"/>
              <a:gd name="connsiteX1" fmla="*/ 2188381 w 2881288"/>
              <a:gd name="connsiteY1" fmla="*/ 328588 h 3234934"/>
              <a:gd name="connsiteX2" fmla="*/ 1957412 w 2881288"/>
              <a:gd name="connsiteY2" fmla="*/ 195238 h 3234934"/>
              <a:gd name="connsiteX3" fmla="*/ 2686050 w 2881288"/>
              <a:gd name="connsiteY3" fmla="*/ 0 h 3234934"/>
              <a:gd name="connsiteX4" fmla="*/ 2881288 w 2881288"/>
              <a:gd name="connsiteY4" fmla="*/ 728638 h 3234934"/>
              <a:gd name="connsiteX5" fmla="*/ 2650319 w 2881288"/>
              <a:gd name="connsiteY5" fmla="*/ 595288 h 3234934"/>
              <a:gd name="connsiteX6" fmla="*/ 1126319 w 2881288"/>
              <a:gd name="connsiteY6" fmla="*/ 3234934 h 3234934"/>
              <a:gd name="connsiteX7" fmla="*/ 0 w 2881288"/>
              <a:gd name="connsiteY7" fmla="*/ 1284092 h 3234934"/>
              <a:gd name="connsiteX0" fmla="*/ 0 w 2216907"/>
              <a:gd name="connsiteY0" fmla="*/ 2968234 h 3234934"/>
              <a:gd name="connsiteX1" fmla="*/ 1524000 w 2216907"/>
              <a:gd name="connsiteY1" fmla="*/ 328588 h 3234934"/>
              <a:gd name="connsiteX2" fmla="*/ 1293031 w 2216907"/>
              <a:gd name="connsiteY2" fmla="*/ 195238 h 3234934"/>
              <a:gd name="connsiteX3" fmla="*/ 2021669 w 2216907"/>
              <a:gd name="connsiteY3" fmla="*/ 0 h 3234934"/>
              <a:gd name="connsiteX4" fmla="*/ 2216907 w 2216907"/>
              <a:gd name="connsiteY4" fmla="*/ 728638 h 3234934"/>
              <a:gd name="connsiteX5" fmla="*/ 1985938 w 2216907"/>
              <a:gd name="connsiteY5" fmla="*/ 595288 h 3234934"/>
              <a:gd name="connsiteX6" fmla="*/ 461938 w 2216907"/>
              <a:gd name="connsiteY6" fmla="*/ 3234934 h 3234934"/>
              <a:gd name="connsiteX7" fmla="*/ 0 w 2216907"/>
              <a:gd name="connsiteY7" fmla="*/ 2968234 h 323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6907" h="3234934">
                <a:moveTo>
                  <a:pt x="0" y="2968234"/>
                </a:moveTo>
                <a:lnTo>
                  <a:pt x="1524000" y="328588"/>
                </a:lnTo>
                <a:lnTo>
                  <a:pt x="1293031" y="195238"/>
                </a:lnTo>
                <a:lnTo>
                  <a:pt x="2021669" y="0"/>
                </a:lnTo>
                <a:lnTo>
                  <a:pt x="2216907" y="728638"/>
                </a:lnTo>
                <a:lnTo>
                  <a:pt x="1985938" y="595288"/>
                </a:lnTo>
                <a:lnTo>
                  <a:pt x="461938" y="3234934"/>
                </a:lnTo>
                <a:lnTo>
                  <a:pt x="0" y="296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339458"/>
            <a:ext cx="2121971" cy="2179084"/>
          </a:xfrm>
          <a:custGeom>
            <a:avLst/>
            <a:gdLst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1975386 w 3804186"/>
              <a:gd name="connsiteY0" fmla="*/ 3604142 h 4823342"/>
              <a:gd name="connsiteX1" fmla="*/ 0 w 3804186"/>
              <a:gd name="connsiteY1" fmla="*/ 0 h 4823342"/>
              <a:gd name="connsiteX2" fmla="*/ 3804186 w 3804186"/>
              <a:gd name="connsiteY2" fmla="*/ 3604142 h 4823342"/>
              <a:gd name="connsiteX3" fmla="*/ 3804186 w 3804186"/>
              <a:gd name="connsiteY3" fmla="*/ 4823342 h 4823342"/>
              <a:gd name="connsiteX4" fmla="*/ 1975386 w 3804186"/>
              <a:gd name="connsiteY4" fmla="*/ 4823342 h 4823342"/>
              <a:gd name="connsiteX5" fmla="*/ 1975386 w 3804186"/>
              <a:gd name="connsiteY5" fmla="*/ 3604142 h 4823342"/>
              <a:gd name="connsiteX0" fmla="*/ 0 w 1828800"/>
              <a:gd name="connsiteY0" fmla="*/ 0 h 1219200"/>
              <a:gd name="connsiteX1" fmla="*/ 1828800 w 1828800"/>
              <a:gd name="connsiteY1" fmla="*/ 0 h 1219200"/>
              <a:gd name="connsiteX2" fmla="*/ 1828800 w 1828800"/>
              <a:gd name="connsiteY2" fmla="*/ 1219200 h 1219200"/>
              <a:gd name="connsiteX3" fmla="*/ 0 w 1828800"/>
              <a:gd name="connsiteY3" fmla="*/ 1219200 h 1219200"/>
              <a:gd name="connsiteX4" fmla="*/ 0 w 1828800"/>
              <a:gd name="connsiteY4" fmla="*/ 0 h 1219200"/>
              <a:gd name="connsiteX0" fmla="*/ 0 w 1975385"/>
              <a:gd name="connsiteY0" fmla="*/ 896045 h 1219200"/>
              <a:gd name="connsiteX1" fmla="*/ 1975385 w 1975385"/>
              <a:gd name="connsiteY1" fmla="*/ 0 h 1219200"/>
              <a:gd name="connsiteX2" fmla="*/ 1975385 w 1975385"/>
              <a:gd name="connsiteY2" fmla="*/ 1219200 h 1219200"/>
              <a:gd name="connsiteX3" fmla="*/ 146585 w 1975385"/>
              <a:gd name="connsiteY3" fmla="*/ 1219200 h 1219200"/>
              <a:gd name="connsiteX4" fmla="*/ 146585 w 1975385"/>
              <a:gd name="connsiteY4" fmla="*/ 0 h 1219200"/>
              <a:gd name="connsiteX0" fmla="*/ 0 w 1975385"/>
              <a:gd name="connsiteY0" fmla="*/ 1375987 h 1699142"/>
              <a:gd name="connsiteX1" fmla="*/ 1204646 w 1975385"/>
              <a:gd name="connsiteY1" fmla="*/ 0 h 1699142"/>
              <a:gd name="connsiteX2" fmla="*/ 1975385 w 1975385"/>
              <a:gd name="connsiteY2" fmla="*/ 1699142 h 1699142"/>
              <a:gd name="connsiteX3" fmla="*/ 146585 w 1975385"/>
              <a:gd name="connsiteY3" fmla="*/ 1699142 h 1699142"/>
              <a:gd name="connsiteX4" fmla="*/ 146585 w 1975385"/>
              <a:gd name="connsiteY4" fmla="*/ 479942 h 1699142"/>
              <a:gd name="connsiteX0" fmla="*/ 0 w 2121971"/>
              <a:gd name="connsiteY0" fmla="*/ 1375987 h 1699142"/>
              <a:gd name="connsiteX1" fmla="*/ 1204646 w 2121971"/>
              <a:gd name="connsiteY1" fmla="*/ 0 h 1699142"/>
              <a:gd name="connsiteX2" fmla="*/ 2121971 w 2121971"/>
              <a:gd name="connsiteY2" fmla="*/ 803097 h 1699142"/>
              <a:gd name="connsiteX3" fmla="*/ 146585 w 2121971"/>
              <a:gd name="connsiteY3" fmla="*/ 1699142 h 1699142"/>
              <a:gd name="connsiteX4" fmla="*/ 146585 w 2121971"/>
              <a:gd name="connsiteY4" fmla="*/ 479942 h 1699142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46585 w 2121971"/>
              <a:gd name="connsiteY4" fmla="*/ 479942 h 2179084"/>
              <a:gd name="connsiteX0" fmla="*/ 0 w 2121971"/>
              <a:gd name="connsiteY0" fmla="*/ 1375987 h 2179084"/>
              <a:gd name="connsiteX1" fmla="*/ 1204646 w 2121971"/>
              <a:gd name="connsiteY1" fmla="*/ 0 h 2179084"/>
              <a:gd name="connsiteX2" fmla="*/ 2121971 w 2121971"/>
              <a:gd name="connsiteY2" fmla="*/ 803097 h 2179084"/>
              <a:gd name="connsiteX3" fmla="*/ 917326 w 2121971"/>
              <a:gd name="connsiteY3" fmla="*/ 2179084 h 2179084"/>
              <a:gd name="connsiteX4" fmla="*/ 1 w 2121971"/>
              <a:gd name="connsiteY4" fmla="*/ 1375987 h 217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971" h="2179084">
                <a:moveTo>
                  <a:pt x="0" y="1375987"/>
                </a:moveTo>
                <a:lnTo>
                  <a:pt x="1204646" y="0"/>
                </a:lnTo>
                <a:lnTo>
                  <a:pt x="2121971" y="803097"/>
                </a:lnTo>
                <a:lnTo>
                  <a:pt x="917326" y="2179084"/>
                </a:lnTo>
                <a:lnTo>
                  <a:pt x="1" y="13759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101</Words>
  <Application>Microsoft Office PowerPoint</Application>
  <PresentationFormat>On-screen Show (4:3)</PresentationFormat>
  <Paragraphs>13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Office Theme</vt:lpstr>
      <vt:lpstr>Main feature</vt:lpstr>
      <vt:lpstr>Sub feature</vt:lpstr>
      <vt:lpstr>PowerPointLabs Test Cases</vt:lpstr>
      <vt:lpstr>Align</vt:lpstr>
      <vt:lpstr>Align:: by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By Selected Shape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PowerPoint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62</cp:revision>
  <dcterms:created xsi:type="dcterms:W3CDTF">2014-01-22T00:01:33Z</dcterms:created>
  <dcterms:modified xsi:type="dcterms:W3CDTF">2016-03-24T07:55:22Z</dcterms:modified>
</cp:coreProperties>
</file>