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67" r:id="rId4"/>
    <p:sldId id="268" r:id="rId5"/>
    <p:sldId id="269" r:id="rId6"/>
    <p:sldId id="265" r:id="rId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ckwell Extra Bold" panose="02060903040505020403" pitchFamily="18" charset="0"/>
      <p:bold r:id="rId14"/>
    </p:embeddedFont>
    <p:embeddedFont>
      <p:font typeface="Gill Sans Ultra Bold" panose="020B0A020201040202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</a:t>
            </a:r>
            <a:r>
              <a:rPr lang="en-US" dirty="0" smtClean="0"/>
              <a:t>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  <a:endParaRPr lang="en-US" sz="1100" dirty="0" smtClean="0"/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  <a:endParaRPr lang="en-US" sz="1100" dirty="0" smtClean="0"/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  <a:endParaRPr lang="en-US" sz="11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  <a:endParaRPr lang="en-US" sz="1100" dirty="0" smtClean="0"/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  <a:endParaRPr lang="en-US" sz="1100" dirty="0" smtClean="0"/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160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Rockwell Extra Bold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109</cp:revision>
  <dcterms:created xsi:type="dcterms:W3CDTF">2006-08-16T00:00:00Z</dcterms:created>
  <dcterms:modified xsi:type="dcterms:W3CDTF">2015-02-17T11:31:39Z</dcterms:modified>
</cp:coreProperties>
</file>