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79" r:id="rId4"/>
    <p:sldId id="285" r:id="rId5"/>
    <p:sldId id="281" r:id="rId6"/>
    <p:sldId id="286" r:id="rId7"/>
    <p:sldId id="282" r:id="rId8"/>
    <p:sldId id="287" r:id="rId9"/>
    <p:sldId id="283" r:id="rId10"/>
    <p:sldId id="288" r:id="rId11"/>
    <p:sldId id="284" r:id="rId12"/>
    <p:sldId id="268" r:id="rId13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69" d="100"/>
          <a:sy n="269" d="100"/>
        </p:scale>
        <p:origin x="-2160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685800"/>
            <a:ext cx="2590800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714273544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896582"/>
            <a:ext cx="2590800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3122714273546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5978238 0 0.05978238 0 0.1195648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76471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224572"/>
            <a:ext cx="1981200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18103029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159251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714255162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685800"/>
            <a:ext cx="2590800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3122714255164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625 0.06078959 -0.015625 0.06078959 -0.03125 0.1215792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91176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019316"/>
            <a:ext cx="2362200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714272426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019316"/>
            <a:ext cx="2362200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31227142724284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4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42212 0.05807306 0.005942212 0.05807306 0.01188442 0.1161461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77874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337928"/>
            <a:ext cx="1839537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714272792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337928"/>
            <a:ext cx="1839537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31227142727946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2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486131 0.04691562 -0.03486131 0.04691562 -0.06972262 0.09383124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72274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1" y="1595326"/>
            <a:ext cx="1329500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71427315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1" y="1595326"/>
            <a:ext cx="1329500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3122714273153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6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5441 0.0549096 0.0445441 0.0549096 0.0890882 0.1098192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19487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896582"/>
            <a:ext cx="2590800" cy="323850"/>
          </a:xfrm>
          <a:prstGeom prst="roundRect">
            <a:avLst/>
          </a:prstGeom>
          <a:solidFill>
            <a:srgbClr val="0070C0">
              <a:alpha val="76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94" y="228600"/>
            <a:ext cx="3091013" cy="272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61" y="742724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3283" y="742724"/>
            <a:ext cx="461763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232" y="742724"/>
            <a:ext cx="938918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" y="772966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859" y="1075392"/>
            <a:ext cx="708037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30484" y="1075392"/>
            <a:ext cx="1167001" cy="211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398" y="1105635"/>
            <a:ext cx="153921" cy="15121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8456" y="1952427"/>
            <a:ext cx="708037" cy="211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43079" y="1952427"/>
            <a:ext cx="668857" cy="211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38521" y="1952427"/>
            <a:ext cx="716432" cy="211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6996" y="1982670"/>
            <a:ext cx="153921" cy="15121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4320" y="1425773"/>
            <a:ext cx="680051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8158" y="1425774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66506" y="1425774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2859" y="1442314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4320" y="1680244"/>
            <a:ext cx="402994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05298" y="1680245"/>
            <a:ext cx="464562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02859" y="1696785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32207" y="2466551"/>
            <a:ext cx="207795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320" y="2302808"/>
            <a:ext cx="526130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27035" y="2302809"/>
            <a:ext cx="677253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030874" y="2302809"/>
            <a:ext cx="314839" cy="1637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2859" y="2319350"/>
            <a:ext cx="119054" cy="11695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0</Words>
  <Application>Microsoft Office PowerPoint</Application>
  <PresentationFormat>Custom</PresentationFormat>
  <Paragraphs>0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14</cp:revision>
  <dcterms:created xsi:type="dcterms:W3CDTF">2013-12-14T15:06:37Z</dcterms:created>
  <dcterms:modified xsi:type="dcterms:W3CDTF">2013-12-27T06:39:58Z</dcterms:modified>
</cp:coreProperties>
</file>