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34" autoAdjust="0"/>
  </p:normalViewPr>
  <p:slideViewPr>
    <p:cSldViewPr>
      <p:cViewPr varScale="1">
        <p:scale>
          <a:sx n="89" d="100"/>
          <a:sy n="89" d="100"/>
        </p:scale>
        <p:origin x="-16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280A-559F-4E1B-9B24-3157C9692275}" type="datetimeFigureOut">
              <a:rPr lang="en-SG" smtClean="0"/>
              <a:t>30/12/2013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6E862-A2CF-435D-B4CC-DD947ACB81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805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Note-to-audio test cases. Here</a:t>
            </a:r>
            <a:r>
              <a:rPr lang="en-US" baseline="0" dirty="0" smtClean="0"/>
              <a:t> is a two second pause [pause: 2] and now we continue.</a:t>
            </a:r>
            <a:r>
              <a:rPr lang="en-US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extra slow]</a:t>
            </a:r>
            <a:r>
              <a:rPr lang="en-US" baseline="0" dirty="0" smtClean="0"/>
              <a:t> this is a very slow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  <a:endParaRPr lang="en-US" dirty="0" smtClean="0"/>
          </a:p>
          <a:p>
            <a:r>
              <a:rPr lang="en-US" dirty="0" smtClean="0"/>
              <a:t>[speed: slow]</a:t>
            </a:r>
            <a:r>
              <a:rPr lang="en-US" baseline="0" dirty="0" smtClean="0"/>
              <a:t> this is a slow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</a:p>
          <a:p>
            <a:r>
              <a:rPr lang="en-US" baseline="0" dirty="0" smtClean="0"/>
              <a:t>[gender: male]this is a male voice [</a:t>
            </a:r>
            <a:r>
              <a:rPr lang="en-US" baseline="0" dirty="0" err="1" smtClean="0"/>
              <a:t>endgender</a:t>
            </a:r>
            <a:r>
              <a:rPr lang="en-US" baseline="0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medium]</a:t>
            </a:r>
            <a:r>
              <a:rPr lang="en-US" baseline="0" dirty="0" smtClean="0"/>
              <a:t> this is a medium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fast]</a:t>
            </a:r>
            <a:r>
              <a:rPr lang="en-US" baseline="0" dirty="0" smtClean="0"/>
              <a:t> this is a fast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extra fast]</a:t>
            </a:r>
            <a:r>
              <a:rPr lang="en-US" baseline="0" dirty="0" smtClean="0"/>
              <a:t> this is a very fast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6E862-A2CF-435D-B4CC-DD947ACB816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868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before any click, but after </a:t>
            </a:r>
            <a:r>
              <a:rPr lang="en-US" smtClean="0"/>
              <a:t>initial animations.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first two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next two</a:t>
            </a:r>
            <a:r>
              <a:rPr lang="en-US" baseline="0" dirty="0" smtClean="0"/>
              <a:t>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baseline="0" dirty="0" smtClean="0"/>
              <a:t>This is the last step.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6E862-A2CF-435D-B4CC-DD947ACB816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36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9800" y="1447800"/>
            <a:ext cx="472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Pause, speed, gender</a:t>
            </a:r>
            <a:endParaRPr lang="en-SG" sz="6600" dirty="0"/>
          </a:p>
        </p:txBody>
      </p:sp>
    </p:spTree>
    <p:extLst>
      <p:ext uri="{BB962C8B-B14F-4D97-AF65-F5344CB8AC3E}">
        <p14:creationId xmlns:p14="http://schemas.microsoft.com/office/powerpoint/2010/main" val="3168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4958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9144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4958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SG" dirty="0"/>
          </a:p>
        </p:txBody>
      </p:sp>
      <p:sp>
        <p:nvSpPr>
          <p:cNvPr id="13" name="Oval 12"/>
          <p:cNvSpPr/>
          <p:nvPr/>
        </p:nvSpPr>
        <p:spPr>
          <a:xfrm>
            <a:off x="914400" y="5410200"/>
            <a:ext cx="6781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5</a:t>
            </a:r>
            <a:endParaRPr lang="en-SG" dirty="0"/>
          </a:p>
        </p:txBody>
      </p:sp>
      <p:sp>
        <p:nvSpPr>
          <p:cNvPr id="20" name="Isosceles Triangle 19"/>
          <p:cNvSpPr/>
          <p:nvPr/>
        </p:nvSpPr>
        <p:spPr>
          <a:xfrm>
            <a:off x="990600" y="304800"/>
            <a:ext cx="6705600" cy="76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Appears without clicks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15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13" grpId="0" animBg="1" autoUpdateAnimBg="0"/>
      <p:bldP spid="20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160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10</cp:revision>
  <dcterms:created xsi:type="dcterms:W3CDTF">2006-08-16T00:00:00Z</dcterms:created>
  <dcterms:modified xsi:type="dcterms:W3CDTF">2013-12-30T10:06:44Z</dcterms:modified>
</cp:coreProperties>
</file>