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>
        <p:scale>
          <a:sx n="80" d="100"/>
          <a:sy n="80" d="100"/>
        </p:scale>
        <p:origin x="-372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9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5233307" y="302079"/>
            <a:ext cx="3061607" cy="1592035"/>
          </a:xfrm>
          <a:custGeom>
            <a:avLst/>
            <a:gdLst>
              <a:gd name="connsiteX0" fmla="*/ 0 w 3061607"/>
              <a:gd name="connsiteY0" fmla="*/ 0 h 1592035"/>
              <a:gd name="connsiteX1" fmla="*/ 3061607 w 3061607"/>
              <a:gd name="connsiteY1" fmla="*/ 0 h 1592035"/>
              <a:gd name="connsiteX2" fmla="*/ 3061607 w 3061607"/>
              <a:gd name="connsiteY2" fmla="*/ 1592035 h 1592035"/>
              <a:gd name="connsiteX3" fmla="*/ 1208314 w 3061607"/>
              <a:gd name="connsiteY3" fmla="*/ 1592035 h 1592035"/>
              <a:gd name="connsiteX4" fmla="*/ 0 w 3061607"/>
              <a:gd name="connsiteY4" fmla="*/ 571500 h 1592035"/>
              <a:gd name="connsiteX5" fmla="*/ 0 w 3061607"/>
              <a:gd name="connsiteY5" fmla="*/ 0 h 15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607" h="1592035">
                <a:moveTo>
                  <a:pt x="0" y="0"/>
                </a:moveTo>
                <a:lnTo>
                  <a:pt x="3061607" y="0"/>
                </a:lnTo>
                <a:lnTo>
                  <a:pt x="3061607" y="1592035"/>
                </a:lnTo>
                <a:lnTo>
                  <a:pt x="1208314" y="1592035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6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41838198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9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otlightShape2" hidden="1"/>
          <p:cNvSpPr/>
          <p:nvPr/>
        </p:nvSpPr>
        <p:spPr>
          <a:xfrm>
            <a:off x="5233307" y="302079"/>
            <a:ext cx="3061607" cy="1592035"/>
          </a:xfrm>
          <a:custGeom>
            <a:avLst/>
            <a:gdLst>
              <a:gd name="connsiteX0" fmla="*/ 0 w 3061607"/>
              <a:gd name="connsiteY0" fmla="*/ 0 h 1592035"/>
              <a:gd name="connsiteX1" fmla="*/ 3061607 w 3061607"/>
              <a:gd name="connsiteY1" fmla="*/ 0 h 1592035"/>
              <a:gd name="connsiteX2" fmla="*/ 3061607 w 3061607"/>
              <a:gd name="connsiteY2" fmla="*/ 1592035 h 1592035"/>
              <a:gd name="connsiteX3" fmla="*/ 1208314 w 3061607"/>
              <a:gd name="connsiteY3" fmla="*/ 1592035 h 1592035"/>
              <a:gd name="connsiteX4" fmla="*/ 0 w 3061607"/>
              <a:gd name="connsiteY4" fmla="*/ 571500 h 1592035"/>
              <a:gd name="connsiteX5" fmla="*/ 0 w 3061607"/>
              <a:gd name="connsiteY5" fmla="*/ 0 h 15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607" h="1592035">
                <a:moveTo>
                  <a:pt x="0" y="0"/>
                </a:moveTo>
                <a:lnTo>
                  <a:pt x="3061607" y="0"/>
                </a:lnTo>
                <a:lnTo>
                  <a:pt x="3061607" y="1592035"/>
                </a:lnTo>
                <a:lnTo>
                  <a:pt x="1208314" y="1592035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21" name="SpotlightShape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482667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241514482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On-screen Show (4:3)</PresentationFormat>
  <Paragraphs>0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14</cp:revision>
  <dcterms:created xsi:type="dcterms:W3CDTF">2013-12-24T07:09:11Z</dcterms:created>
  <dcterms:modified xsi:type="dcterms:W3CDTF">2013-12-24T10:56:21Z</dcterms:modified>
</cp:coreProperties>
</file>