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"/>
  </p:notesMasterIdLst>
  <p:sldIdLst>
    <p:sldId id="264" r:id="rId2"/>
    <p:sldId id="266" r:id="rId3"/>
    <p:sldId id="267" r:id="rId4"/>
    <p:sldId id="265" r:id="rId5"/>
  </p:sldIdLst>
  <p:sldSz cx="9144000" cy="6858000" type="screen4x3"/>
  <p:notesSz cx="6858000" cy="9144000"/>
  <p:embeddedFontLst>
    <p:embeddedFont>
      <p:font typeface="Rockwell Extra Bold" panose="02060903040505020403" pitchFamily="18" charset="0"/>
      <p:bold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Arial Black" panose="020B0A04020102020204" pitchFamily="34" charset="0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A"/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-9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9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150418" y="2361045"/>
            <a:ext cx="838200" cy="838200"/>
            <a:chOff x="2150418" y="2361045"/>
            <a:chExt cx="838200" cy="838200"/>
          </a:xfrm>
        </p:grpSpPr>
        <p:sp>
          <p:nvSpPr>
            <p:cNvPr id="4" name="Rectangle 3"/>
            <p:cNvSpPr/>
            <p:nvPr/>
          </p:nvSpPr>
          <p:spPr>
            <a:xfrm>
              <a:off x="2228551" y="2432718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25531" y="2515843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716030" h="678875">
                  <a:moveTo>
                    <a:pt x="332954" y="123435"/>
                  </a:moveTo>
                  <a:cubicBezTo>
                    <a:pt x="241011" y="123435"/>
                    <a:pt x="166477" y="199421"/>
                    <a:pt x="166477" y="293154"/>
                  </a:cubicBezTo>
                  <a:cubicBezTo>
                    <a:pt x="166477" y="386887"/>
                    <a:pt x="241011" y="462873"/>
                    <a:pt x="332954" y="462873"/>
                  </a:cubicBezTo>
                  <a:cubicBezTo>
                    <a:pt x="424896" y="462873"/>
                    <a:pt x="499431" y="386887"/>
                    <a:pt x="499431" y="293154"/>
                  </a:cubicBezTo>
                  <a:cubicBezTo>
                    <a:pt x="499431" y="199421"/>
                    <a:pt x="424896" y="123435"/>
                    <a:pt x="332954" y="123435"/>
                  </a:cubicBezTo>
                  <a:close/>
                  <a:moveTo>
                    <a:pt x="0" y="0"/>
                  </a:moveTo>
                  <a:lnTo>
                    <a:pt x="716030" y="0"/>
                  </a:lnTo>
                  <a:lnTo>
                    <a:pt x="716030" y="678875"/>
                  </a:lnTo>
                  <a:lnTo>
                    <a:pt x="0" y="678875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50418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403062" y="33242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4" name="Group 43"/>
          <p:cNvGrpSpPr/>
          <p:nvPr/>
        </p:nvGrpSpPr>
        <p:grpSpPr>
          <a:xfrm>
            <a:off x="3200400" y="2361045"/>
            <a:ext cx="838200" cy="838200"/>
            <a:chOff x="3200400" y="2361045"/>
            <a:chExt cx="838200" cy="838200"/>
          </a:xfrm>
        </p:grpSpPr>
        <p:grpSp>
          <p:nvGrpSpPr>
            <p:cNvPr id="29" name="Group 28"/>
            <p:cNvGrpSpPr/>
            <p:nvPr/>
          </p:nvGrpSpPr>
          <p:grpSpPr>
            <a:xfrm>
              <a:off x="3247174" y="2432490"/>
              <a:ext cx="741789" cy="559065"/>
              <a:chOff x="3247174" y="2432490"/>
              <a:chExt cx="741789" cy="55906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3247174" y="2432490"/>
                <a:ext cx="741789" cy="5590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3370502" y="2506571"/>
                <a:ext cx="522207" cy="77867"/>
                <a:chOff x="3370502" y="2487523"/>
                <a:chExt cx="522207" cy="77867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3483859" y="2487523"/>
                  <a:ext cx="408850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3370502" y="2487523"/>
                  <a:ext cx="51086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3373711" y="2675643"/>
                <a:ext cx="522207" cy="87744"/>
                <a:chOff x="3373711" y="2739996"/>
                <a:chExt cx="522207" cy="87744"/>
              </a:xfrm>
            </p:grpSpPr>
            <p:sp>
              <p:nvSpPr>
                <p:cNvPr id="36" name="Rounded Rectangle 35"/>
                <p:cNvSpPr/>
                <p:nvPr/>
              </p:nvSpPr>
              <p:spPr>
                <a:xfrm>
                  <a:off x="3487068" y="2739996"/>
                  <a:ext cx="408850" cy="8774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3373711" y="2739996"/>
                  <a:ext cx="51086" cy="87744"/>
                </a:xfrm>
                <a:prstGeom prst="round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3373366" y="2854593"/>
                <a:ext cx="522207" cy="77867"/>
                <a:chOff x="3373366" y="2873641"/>
                <a:chExt cx="522207" cy="77867"/>
              </a:xfrm>
            </p:grpSpPr>
            <p:sp>
              <p:nvSpPr>
                <p:cNvPr id="38" name="Rounded Rectangle 37"/>
                <p:cNvSpPr/>
                <p:nvPr/>
              </p:nvSpPr>
              <p:spPr>
                <a:xfrm>
                  <a:off x="3486723" y="2873641"/>
                  <a:ext cx="408850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ounded Rectangle 38"/>
                <p:cNvSpPr/>
                <p:nvPr/>
              </p:nvSpPr>
              <p:spPr>
                <a:xfrm>
                  <a:off x="3373366" y="2873641"/>
                  <a:ext cx="51086" cy="7786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0" name="Rectangle 49"/>
            <p:cNvSpPr/>
            <p:nvPr/>
          </p:nvSpPr>
          <p:spPr>
            <a:xfrm>
              <a:off x="3200400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228946" y="2361045"/>
            <a:ext cx="838200" cy="838200"/>
            <a:chOff x="5228946" y="2361045"/>
            <a:chExt cx="838200" cy="838200"/>
          </a:xfrm>
        </p:grpSpPr>
        <p:sp>
          <p:nvSpPr>
            <p:cNvPr id="40" name="Rectangle 39"/>
            <p:cNvSpPr/>
            <p:nvPr/>
          </p:nvSpPr>
          <p:spPr>
            <a:xfrm>
              <a:off x="5276698" y="2436461"/>
              <a:ext cx="590701" cy="494090"/>
            </a:xfrm>
            <a:custGeom>
              <a:avLst/>
              <a:gdLst/>
              <a:ahLst/>
              <a:cxnLst/>
              <a:rect l="l" t="t" r="r" b="b"/>
              <a:pathLst>
                <a:path w="854872" h="762000">
                  <a:moveTo>
                    <a:pt x="315122" y="73235"/>
                  </a:moveTo>
                  <a:cubicBezTo>
                    <a:pt x="209912" y="73235"/>
                    <a:pt x="124622" y="158525"/>
                    <a:pt x="124622" y="263735"/>
                  </a:cubicBezTo>
                  <a:cubicBezTo>
                    <a:pt x="124622" y="344232"/>
                    <a:pt x="174550" y="413068"/>
                    <a:pt x="245272" y="440600"/>
                  </a:cubicBezTo>
                  <a:lnTo>
                    <a:pt x="245272" y="484400"/>
                  </a:lnTo>
                  <a:lnTo>
                    <a:pt x="92872" y="547900"/>
                  </a:lnTo>
                  <a:lnTo>
                    <a:pt x="86522" y="655850"/>
                  </a:lnTo>
                  <a:lnTo>
                    <a:pt x="531022" y="643150"/>
                  </a:lnTo>
                  <a:lnTo>
                    <a:pt x="384972" y="484400"/>
                  </a:lnTo>
                  <a:lnTo>
                    <a:pt x="378974" y="442411"/>
                  </a:lnTo>
                  <a:cubicBezTo>
                    <a:pt x="432013" y="424278"/>
                    <a:pt x="473931" y="382714"/>
                    <a:pt x="493073" y="330087"/>
                  </a:cubicBezTo>
                  <a:lnTo>
                    <a:pt x="556422" y="338350"/>
                  </a:lnTo>
                  <a:lnTo>
                    <a:pt x="499272" y="205000"/>
                  </a:lnTo>
                  <a:lnTo>
                    <a:pt x="496531" y="208524"/>
                  </a:lnTo>
                  <a:cubicBezTo>
                    <a:pt x="473664" y="130106"/>
                    <a:pt x="401034" y="73235"/>
                    <a:pt x="315122" y="73235"/>
                  </a:cubicBezTo>
                  <a:close/>
                  <a:moveTo>
                    <a:pt x="0" y="0"/>
                  </a:moveTo>
                  <a:lnTo>
                    <a:pt x="854872" y="0"/>
                  </a:lnTo>
                  <a:lnTo>
                    <a:pt x="854872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/>
            <p:cNvSpPr/>
            <p:nvPr/>
          </p:nvSpPr>
          <p:spPr>
            <a:xfrm rot="771170">
              <a:off x="5635800" y="2669144"/>
              <a:ext cx="387585" cy="40223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28946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22994" y="2360100"/>
            <a:ext cx="838200" cy="838200"/>
            <a:chOff x="6222994" y="2360100"/>
            <a:chExt cx="838200" cy="838200"/>
          </a:xfrm>
        </p:grpSpPr>
        <p:sp>
          <p:nvSpPr>
            <p:cNvPr id="57" name="Rectangle 56"/>
            <p:cNvSpPr/>
            <p:nvPr/>
          </p:nvSpPr>
          <p:spPr>
            <a:xfrm>
              <a:off x="62229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Connector 8"/>
            <p:cNvSpPr>
              <a:spLocks noChangeAspect="1"/>
            </p:cNvSpPr>
            <p:nvPr/>
          </p:nvSpPr>
          <p:spPr>
            <a:xfrm>
              <a:off x="6318176" y="2438400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?</a:t>
              </a:r>
              <a:endParaRPr lang="en-SG" sz="5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13594" y="2360100"/>
            <a:ext cx="838200" cy="838200"/>
            <a:chOff x="7213594" y="2360100"/>
            <a:chExt cx="838200" cy="838200"/>
          </a:xfrm>
        </p:grpSpPr>
        <p:sp>
          <p:nvSpPr>
            <p:cNvPr id="58" name="Rectangle 57"/>
            <p:cNvSpPr/>
            <p:nvPr/>
          </p:nvSpPr>
          <p:spPr>
            <a:xfrm>
              <a:off x="72135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7" name="Group 46"/>
            <p:cNvGrpSpPr>
              <a:grpSpLocks noChangeAspect="1"/>
            </p:cNvGrpSpPr>
            <p:nvPr/>
          </p:nvGrpSpPr>
          <p:grpSpPr>
            <a:xfrm>
              <a:off x="7297452" y="2436068"/>
              <a:ext cx="692727" cy="482996"/>
              <a:chOff x="7300914" y="2545581"/>
              <a:chExt cx="685800" cy="399170"/>
            </a:xfrm>
            <a:solidFill>
              <a:schemeClr val="accent6"/>
            </a:solidFill>
          </p:grpSpPr>
          <p:sp>
            <p:nvSpPr>
              <p:cNvPr id="10" name="Flowchart: Process 9"/>
              <p:cNvSpPr/>
              <p:nvPr/>
            </p:nvSpPr>
            <p:spPr>
              <a:xfrm>
                <a:off x="7300914" y="2545581"/>
                <a:ext cx="685800" cy="399170"/>
              </a:xfrm>
              <a:prstGeom prst="flowChartProcess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0" b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7300915" y="2545582"/>
                <a:ext cx="685798" cy="230956"/>
              </a:xfrm>
              <a:custGeom>
                <a:avLst/>
                <a:gdLst>
                  <a:gd name="connsiteX0" fmla="*/ 0 w 685800"/>
                  <a:gd name="connsiteY0" fmla="*/ 0 h 228600"/>
                  <a:gd name="connsiteX1" fmla="*/ 345281 w 685800"/>
                  <a:gd name="connsiteY1" fmla="*/ 228600 h 228600"/>
                  <a:gd name="connsiteX2" fmla="*/ 685800 w 685800"/>
                  <a:gd name="connsiteY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5800" h="228600">
                    <a:moveTo>
                      <a:pt x="0" y="0"/>
                    </a:moveTo>
                    <a:lnTo>
                      <a:pt x="345281" y="228600"/>
                    </a:lnTo>
                    <a:lnTo>
                      <a:pt x="685800" y="0"/>
                    </a:lnTo>
                  </a:path>
                </a:pathLst>
              </a:cu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V="1">
                <a:off x="7300915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7743828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8" name="Right Arrow 47"/>
            <p:cNvSpPr>
              <a:spLocks noChangeAspect="1"/>
            </p:cNvSpPr>
            <p:nvPr/>
          </p:nvSpPr>
          <p:spPr>
            <a:xfrm rot="18800530">
              <a:off x="7442067" y="2749761"/>
              <a:ext cx="386513" cy="303212"/>
            </a:xfrm>
            <a:custGeom>
              <a:avLst/>
              <a:gdLst>
                <a:gd name="connsiteX0" fmla="*/ 0 w 290393"/>
                <a:gd name="connsiteY0" fmla="*/ 57262 h 229049"/>
                <a:gd name="connsiteX1" fmla="*/ 175869 w 290393"/>
                <a:gd name="connsiteY1" fmla="*/ 57262 h 229049"/>
                <a:gd name="connsiteX2" fmla="*/ 175869 w 290393"/>
                <a:gd name="connsiteY2" fmla="*/ 0 h 229049"/>
                <a:gd name="connsiteX3" fmla="*/ 290393 w 290393"/>
                <a:gd name="connsiteY3" fmla="*/ 114525 h 229049"/>
                <a:gd name="connsiteX4" fmla="*/ 175869 w 290393"/>
                <a:gd name="connsiteY4" fmla="*/ 229049 h 229049"/>
                <a:gd name="connsiteX5" fmla="*/ 175869 w 290393"/>
                <a:gd name="connsiteY5" fmla="*/ 171787 h 229049"/>
                <a:gd name="connsiteX6" fmla="*/ 0 w 290393"/>
                <a:gd name="connsiteY6" fmla="*/ 171787 h 229049"/>
                <a:gd name="connsiteX7" fmla="*/ 0 w 290393"/>
                <a:gd name="connsiteY7" fmla="*/ 57262 h 229049"/>
                <a:gd name="connsiteX0" fmla="*/ 0 w 290393"/>
                <a:gd name="connsiteY0" fmla="*/ 65185 h 236972"/>
                <a:gd name="connsiteX1" fmla="*/ 175869 w 290393"/>
                <a:gd name="connsiteY1" fmla="*/ 65185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6972"/>
                <a:gd name="connsiteX1" fmla="*/ 125084 w 290393"/>
                <a:gd name="connsiteY1" fmla="*/ 73822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75869 w 290393"/>
                <a:gd name="connsiteY5" fmla="*/ 179710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40768 w 290393"/>
                <a:gd name="connsiteY5" fmla="*/ 170272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27205 w 290393"/>
                <a:gd name="connsiteY5" fmla="*/ 173248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63492"/>
                <a:gd name="connsiteX1" fmla="*/ 125084 w 290393"/>
                <a:gd name="connsiteY1" fmla="*/ 73822 h 263492"/>
                <a:gd name="connsiteX2" fmla="*/ 76713 w 290393"/>
                <a:gd name="connsiteY2" fmla="*/ 0 h 263492"/>
                <a:gd name="connsiteX3" fmla="*/ 290393 w 290393"/>
                <a:gd name="connsiteY3" fmla="*/ 122448 h 263492"/>
                <a:gd name="connsiteX4" fmla="*/ 102667 w 290393"/>
                <a:gd name="connsiteY4" fmla="*/ 263492 h 263492"/>
                <a:gd name="connsiteX5" fmla="*/ 127205 w 290393"/>
                <a:gd name="connsiteY5" fmla="*/ 173248 h 263492"/>
                <a:gd name="connsiteX6" fmla="*/ 0 w 290393"/>
                <a:gd name="connsiteY6" fmla="*/ 179710 h 263492"/>
                <a:gd name="connsiteX7" fmla="*/ 0 w 290393"/>
                <a:gd name="connsiteY7" fmla="*/ 65185 h 263492"/>
                <a:gd name="connsiteX0" fmla="*/ 0 w 290393"/>
                <a:gd name="connsiteY0" fmla="*/ 102797 h 301104"/>
                <a:gd name="connsiteX1" fmla="*/ 125084 w 290393"/>
                <a:gd name="connsiteY1" fmla="*/ 111434 h 301104"/>
                <a:gd name="connsiteX2" fmla="*/ 57587 w 290393"/>
                <a:gd name="connsiteY2" fmla="*/ 0 h 301104"/>
                <a:gd name="connsiteX3" fmla="*/ 290393 w 290393"/>
                <a:gd name="connsiteY3" fmla="*/ 160060 h 301104"/>
                <a:gd name="connsiteX4" fmla="*/ 102667 w 290393"/>
                <a:gd name="connsiteY4" fmla="*/ 301104 h 301104"/>
                <a:gd name="connsiteX5" fmla="*/ 127205 w 290393"/>
                <a:gd name="connsiteY5" fmla="*/ 210860 h 301104"/>
                <a:gd name="connsiteX6" fmla="*/ 0 w 290393"/>
                <a:gd name="connsiteY6" fmla="*/ 217322 h 301104"/>
                <a:gd name="connsiteX7" fmla="*/ 0 w 290393"/>
                <a:gd name="connsiteY7" fmla="*/ 102797 h 301104"/>
                <a:gd name="connsiteX0" fmla="*/ 0 w 290393"/>
                <a:gd name="connsiteY0" fmla="*/ 107408 h 305715"/>
                <a:gd name="connsiteX1" fmla="*/ 125084 w 290393"/>
                <a:gd name="connsiteY1" fmla="*/ 116045 h 305715"/>
                <a:gd name="connsiteX2" fmla="*/ 72881 w 290393"/>
                <a:gd name="connsiteY2" fmla="*/ 0 h 305715"/>
                <a:gd name="connsiteX3" fmla="*/ 290393 w 290393"/>
                <a:gd name="connsiteY3" fmla="*/ 164671 h 305715"/>
                <a:gd name="connsiteX4" fmla="*/ 102667 w 290393"/>
                <a:gd name="connsiteY4" fmla="*/ 305715 h 305715"/>
                <a:gd name="connsiteX5" fmla="*/ 127205 w 290393"/>
                <a:gd name="connsiteY5" fmla="*/ 215471 h 305715"/>
                <a:gd name="connsiteX6" fmla="*/ 0 w 290393"/>
                <a:gd name="connsiteY6" fmla="*/ 221933 h 305715"/>
                <a:gd name="connsiteX7" fmla="*/ 0 w 290393"/>
                <a:gd name="connsiteY7" fmla="*/ 107408 h 305715"/>
                <a:gd name="connsiteX0" fmla="*/ 0 w 290393"/>
                <a:gd name="connsiteY0" fmla="*/ 107408 h 298886"/>
                <a:gd name="connsiteX1" fmla="*/ 125084 w 290393"/>
                <a:gd name="connsiteY1" fmla="*/ 116045 h 298886"/>
                <a:gd name="connsiteX2" fmla="*/ 72881 w 290393"/>
                <a:gd name="connsiteY2" fmla="*/ 0 h 298886"/>
                <a:gd name="connsiteX3" fmla="*/ 290393 w 290393"/>
                <a:gd name="connsiteY3" fmla="*/ 164671 h 298886"/>
                <a:gd name="connsiteX4" fmla="*/ 99496 w 290393"/>
                <a:gd name="connsiteY4" fmla="*/ 298886 h 298886"/>
                <a:gd name="connsiteX5" fmla="*/ 127205 w 290393"/>
                <a:gd name="connsiteY5" fmla="*/ 215471 h 298886"/>
                <a:gd name="connsiteX6" fmla="*/ 0 w 290393"/>
                <a:gd name="connsiteY6" fmla="*/ 221933 h 298886"/>
                <a:gd name="connsiteX7" fmla="*/ 0 w 290393"/>
                <a:gd name="connsiteY7" fmla="*/ 107408 h 298886"/>
                <a:gd name="connsiteX0" fmla="*/ 0 w 290393"/>
                <a:gd name="connsiteY0" fmla="*/ 107408 h 312449"/>
                <a:gd name="connsiteX1" fmla="*/ 125084 w 290393"/>
                <a:gd name="connsiteY1" fmla="*/ 116045 h 312449"/>
                <a:gd name="connsiteX2" fmla="*/ 72881 w 290393"/>
                <a:gd name="connsiteY2" fmla="*/ 0 h 312449"/>
                <a:gd name="connsiteX3" fmla="*/ 290393 w 290393"/>
                <a:gd name="connsiteY3" fmla="*/ 164671 h 312449"/>
                <a:gd name="connsiteX4" fmla="*/ 102472 w 290393"/>
                <a:gd name="connsiteY4" fmla="*/ 312449 h 312449"/>
                <a:gd name="connsiteX5" fmla="*/ 127205 w 290393"/>
                <a:gd name="connsiteY5" fmla="*/ 215471 h 312449"/>
                <a:gd name="connsiteX6" fmla="*/ 0 w 290393"/>
                <a:gd name="connsiteY6" fmla="*/ 221933 h 312449"/>
                <a:gd name="connsiteX7" fmla="*/ 0 w 290393"/>
                <a:gd name="connsiteY7" fmla="*/ 107408 h 312449"/>
                <a:gd name="connsiteX0" fmla="*/ 0 w 290393"/>
                <a:gd name="connsiteY0" fmla="*/ 61039 h 266080"/>
                <a:gd name="connsiteX1" fmla="*/ 125084 w 290393"/>
                <a:gd name="connsiteY1" fmla="*/ 69676 h 266080"/>
                <a:gd name="connsiteX2" fmla="*/ 103544 w 290393"/>
                <a:gd name="connsiteY2" fmla="*/ 0 h 266080"/>
                <a:gd name="connsiteX3" fmla="*/ 290393 w 290393"/>
                <a:gd name="connsiteY3" fmla="*/ 118302 h 266080"/>
                <a:gd name="connsiteX4" fmla="*/ 102472 w 290393"/>
                <a:gd name="connsiteY4" fmla="*/ 266080 h 266080"/>
                <a:gd name="connsiteX5" fmla="*/ 127205 w 290393"/>
                <a:gd name="connsiteY5" fmla="*/ 169102 h 266080"/>
                <a:gd name="connsiteX6" fmla="*/ 0 w 290393"/>
                <a:gd name="connsiteY6" fmla="*/ 175564 h 266080"/>
                <a:gd name="connsiteX7" fmla="*/ 0 w 290393"/>
                <a:gd name="connsiteY7" fmla="*/ 61039 h 266080"/>
                <a:gd name="connsiteX0" fmla="*/ 0 w 290393"/>
                <a:gd name="connsiteY0" fmla="*/ 61039 h 238198"/>
                <a:gd name="connsiteX1" fmla="*/ 125084 w 290393"/>
                <a:gd name="connsiteY1" fmla="*/ 69676 h 238198"/>
                <a:gd name="connsiteX2" fmla="*/ 103544 w 290393"/>
                <a:gd name="connsiteY2" fmla="*/ 0 h 238198"/>
                <a:gd name="connsiteX3" fmla="*/ 290393 w 290393"/>
                <a:gd name="connsiteY3" fmla="*/ 118302 h 238198"/>
                <a:gd name="connsiteX4" fmla="*/ 128546 w 290393"/>
                <a:gd name="connsiteY4" fmla="*/ 238198 h 238198"/>
                <a:gd name="connsiteX5" fmla="*/ 127205 w 290393"/>
                <a:gd name="connsiteY5" fmla="*/ 169102 h 238198"/>
                <a:gd name="connsiteX6" fmla="*/ 0 w 290393"/>
                <a:gd name="connsiteY6" fmla="*/ 175564 h 238198"/>
                <a:gd name="connsiteX7" fmla="*/ 0 w 290393"/>
                <a:gd name="connsiteY7" fmla="*/ 61039 h 238198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27205 w 290393"/>
                <a:gd name="connsiteY5" fmla="*/ 169102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0743 w 290393"/>
                <a:gd name="connsiteY1" fmla="*/ 103240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4717 w 290393"/>
                <a:gd name="connsiteY5" fmla="*/ 142368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7693 w 290393"/>
                <a:gd name="connsiteY5" fmla="*/ 155930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393" h="227807">
                  <a:moveTo>
                    <a:pt x="0" y="61039"/>
                  </a:moveTo>
                  <a:lnTo>
                    <a:pt x="134598" y="90165"/>
                  </a:lnTo>
                  <a:lnTo>
                    <a:pt x="103544" y="0"/>
                  </a:lnTo>
                  <a:lnTo>
                    <a:pt x="290393" y="118302"/>
                  </a:lnTo>
                  <a:lnTo>
                    <a:pt x="118739" y="227807"/>
                  </a:lnTo>
                  <a:cubicBezTo>
                    <a:pt x="118934" y="201986"/>
                    <a:pt x="137498" y="181751"/>
                    <a:pt x="137693" y="155930"/>
                  </a:cubicBezTo>
                  <a:lnTo>
                    <a:pt x="0" y="175564"/>
                  </a:lnTo>
                  <a:lnTo>
                    <a:pt x="0" y="61039"/>
                  </a:lnTo>
                  <a:close/>
                </a:path>
              </a:pathLst>
            </a:custGeom>
            <a:solidFill>
              <a:srgbClr val="0070C0"/>
            </a:solidFill>
            <a:ln w="127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8204194" y="2360100"/>
            <a:ext cx="838200" cy="838200"/>
            <a:chOff x="8204194" y="2360100"/>
            <a:chExt cx="838200" cy="838200"/>
          </a:xfrm>
        </p:grpSpPr>
        <p:sp>
          <p:nvSpPr>
            <p:cNvPr id="59" name="Rectangle 58"/>
            <p:cNvSpPr/>
            <p:nvPr/>
          </p:nvSpPr>
          <p:spPr>
            <a:xfrm>
              <a:off x="82041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Flowchart: Connector 89"/>
            <p:cNvSpPr>
              <a:spLocks noChangeAspect="1"/>
            </p:cNvSpPr>
            <p:nvPr/>
          </p:nvSpPr>
          <p:spPr>
            <a:xfrm>
              <a:off x="8299376" y="2434692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i</a:t>
              </a:r>
              <a:endParaRPr lang="en-SG" sz="4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02504" y="333592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Auto animate</a:t>
            </a:r>
            <a:endParaRPr lang="en-SG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324455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animation</a:t>
            </a:r>
            <a:endParaRPr lang="en-SG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266318" y="333522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Create spotlight</a:t>
            </a:r>
            <a:endParaRPr lang="en-SG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276600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point</a:t>
            </a:r>
            <a:endParaRPr lang="en-SG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311964" y="3342375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Drill down</a:t>
            </a:r>
            <a:endParaRPr lang="en-SG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301294" y="33544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Cut out shape</a:t>
            </a:r>
            <a:endParaRPr lang="en-SG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337666" y="3369049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Help</a:t>
            </a:r>
            <a:endParaRPr lang="en-SG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62800" y="3369049"/>
            <a:ext cx="888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Report issues/feedback</a:t>
            </a:r>
            <a:endParaRPr lang="en-SG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8415216" y="3436402"/>
            <a:ext cx="444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About</a:t>
            </a:r>
            <a:endParaRPr lang="en-SG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76083" y="3048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Right-click and ‘save as picture’</a:t>
            </a:r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166689" y="2357870"/>
            <a:ext cx="838200" cy="838200"/>
            <a:chOff x="166689" y="2357870"/>
            <a:chExt cx="838200" cy="838200"/>
          </a:xfrm>
        </p:grpSpPr>
        <p:sp>
          <p:nvSpPr>
            <p:cNvPr id="15" name="Rectangle 14"/>
            <p:cNvSpPr/>
            <p:nvPr/>
          </p:nvSpPr>
          <p:spPr>
            <a:xfrm>
              <a:off x="169219" y="241733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9712449">
              <a:off x="292174" y="261007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225195" y="247192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0917" y="279858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77797" y="293237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6689" y="235787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Flowchart: Connector 12"/>
            <p:cNvSpPr>
              <a:spLocks noChangeAspect="1"/>
            </p:cNvSpPr>
            <p:nvPr/>
          </p:nvSpPr>
          <p:spPr>
            <a:xfrm>
              <a:off x="575517" y="2362200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" name="Plus 1"/>
            <p:cNvSpPr>
              <a:spLocks noChangeAspect="1"/>
            </p:cNvSpPr>
            <p:nvPr/>
          </p:nvSpPr>
          <p:spPr>
            <a:xfrm>
              <a:off x="633519" y="2422994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50074" y="2362200"/>
            <a:ext cx="838200" cy="838200"/>
            <a:chOff x="1250074" y="2362200"/>
            <a:chExt cx="838200" cy="838200"/>
          </a:xfrm>
        </p:grpSpPr>
        <p:sp>
          <p:nvSpPr>
            <p:cNvPr id="76" name="Rectangle 75"/>
            <p:cNvSpPr/>
            <p:nvPr/>
          </p:nvSpPr>
          <p:spPr>
            <a:xfrm>
              <a:off x="1252604" y="242166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9712449">
              <a:off x="1375559" y="261440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1308580" y="247625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554302" y="280291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1861182" y="293670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250074" y="23622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Flowchart: Connector 81"/>
            <p:cNvSpPr>
              <a:spLocks noChangeAspect="1"/>
            </p:cNvSpPr>
            <p:nvPr/>
          </p:nvSpPr>
          <p:spPr>
            <a:xfrm>
              <a:off x="1658902" y="2366530"/>
              <a:ext cx="420924" cy="42092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1718359" y="2460398"/>
              <a:ext cx="269264" cy="269264"/>
            </a:xfrm>
            <a:prstGeom prst="arc">
              <a:avLst>
                <a:gd name="adj1" fmla="val 372342"/>
                <a:gd name="adj2" fmla="val 14724329"/>
              </a:avLst>
            </a:prstGeom>
            <a:ln w="76200" cap="sq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884373" y="2508774"/>
              <a:ext cx="187446" cy="11156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50418" y="3897598"/>
            <a:ext cx="838200" cy="838200"/>
            <a:chOff x="2228551" y="4068544"/>
            <a:chExt cx="838200" cy="838200"/>
          </a:xfrm>
        </p:grpSpPr>
        <p:sp>
          <p:nvSpPr>
            <p:cNvPr id="75" name="Rectangle 74"/>
            <p:cNvSpPr/>
            <p:nvPr/>
          </p:nvSpPr>
          <p:spPr>
            <a:xfrm>
              <a:off x="2306684" y="4140217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228551" y="4068544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Rectangle 4"/>
            <p:cNvSpPr/>
            <p:nvPr/>
          </p:nvSpPr>
          <p:spPr>
            <a:xfrm>
              <a:off x="2403664" y="4223342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571012" h="541382">
                  <a:moveTo>
                    <a:pt x="0" y="0"/>
                  </a:moveTo>
                  <a:lnTo>
                    <a:pt x="571012" y="0"/>
                  </a:lnTo>
                  <a:lnTo>
                    <a:pt x="571012" y="541382"/>
                  </a:lnTo>
                  <a:lnTo>
                    <a:pt x="0" y="541382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/>
            <p:cNvSpPr>
              <a:spLocks noChangeAspect="1"/>
            </p:cNvSpPr>
            <p:nvPr/>
          </p:nvSpPr>
          <p:spPr>
            <a:xfrm>
              <a:off x="2509371" y="4316698"/>
              <a:ext cx="269264" cy="269264"/>
            </a:xfrm>
            <a:prstGeom prst="arc">
              <a:avLst>
                <a:gd name="adj1" fmla="val 372342"/>
                <a:gd name="adj2" fmla="val 14560863"/>
              </a:avLst>
            </a:prstGeom>
            <a:ln w="76200" cap="sq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2675385" y="4365074"/>
              <a:ext cx="187446" cy="11156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252533" y="473579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spotlight</a:t>
            </a:r>
            <a:endParaRPr lang="en-SG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359990" y="4806010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 audio</a:t>
            </a:r>
            <a:endParaRPr lang="en-SG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33864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Remove audio</a:t>
            </a:r>
            <a:endParaRPr lang="en-SG" sz="8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3263477" y="3954500"/>
            <a:ext cx="838200" cy="838200"/>
            <a:chOff x="3370502" y="5305123"/>
            <a:chExt cx="838200" cy="838200"/>
          </a:xfrm>
        </p:grpSpPr>
        <p:sp>
          <p:nvSpPr>
            <p:cNvPr id="155" name="Rectangle 154"/>
            <p:cNvSpPr/>
            <p:nvPr/>
          </p:nvSpPr>
          <p:spPr>
            <a:xfrm>
              <a:off x="3417276" y="537656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370502" y="5305123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8" name="Rectangle 5"/>
            <p:cNvSpPr/>
            <p:nvPr/>
          </p:nvSpPr>
          <p:spPr>
            <a:xfrm>
              <a:off x="3874880" y="543701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0" name="Right Arrow 159"/>
            <p:cNvSpPr>
              <a:spLocks noChangeAspect="1"/>
            </p:cNvSpPr>
            <p:nvPr/>
          </p:nvSpPr>
          <p:spPr>
            <a:xfrm rot="18645116">
              <a:off x="3570659" y="5714549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1632" y="3954500"/>
            <a:ext cx="838200" cy="838200"/>
            <a:chOff x="5550695" y="3954500"/>
            <a:chExt cx="838200" cy="838200"/>
          </a:xfrm>
        </p:grpSpPr>
        <p:sp>
          <p:nvSpPr>
            <p:cNvPr id="137" name="Rectangle 136"/>
            <p:cNvSpPr/>
            <p:nvPr/>
          </p:nvSpPr>
          <p:spPr>
            <a:xfrm>
              <a:off x="5646013" y="4073734"/>
              <a:ext cx="642016" cy="3797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550695" y="39545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ight Arrow 140"/>
            <p:cNvSpPr>
              <a:spLocks noChangeAspect="1"/>
            </p:cNvSpPr>
            <p:nvPr/>
          </p:nvSpPr>
          <p:spPr>
            <a:xfrm rot="4632386">
              <a:off x="5805486" y="4170627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621737" y="4465251"/>
              <a:ext cx="687682" cy="9899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553200" y="3954500"/>
            <a:ext cx="838200" cy="838200"/>
            <a:chOff x="6642094" y="3972268"/>
            <a:chExt cx="838200" cy="838200"/>
          </a:xfrm>
        </p:grpSpPr>
        <p:sp>
          <p:nvSpPr>
            <p:cNvPr id="163" name="Rectangle 162"/>
            <p:cNvSpPr/>
            <p:nvPr/>
          </p:nvSpPr>
          <p:spPr>
            <a:xfrm>
              <a:off x="6642094" y="3972268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725420" y="4498895"/>
              <a:ext cx="488173" cy="9488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738973" y="4088886"/>
              <a:ext cx="576262" cy="364697"/>
            </a:xfrm>
            <a:custGeom>
              <a:avLst/>
              <a:gdLst>
                <a:gd name="connsiteX0" fmla="*/ 531018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  <a:gd name="connsiteX0" fmla="*/ 345281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62" h="378619">
                  <a:moveTo>
                    <a:pt x="345281" y="378619"/>
                  </a:moveTo>
                  <a:lnTo>
                    <a:pt x="0" y="378619"/>
                  </a:lnTo>
                  <a:lnTo>
                    <a:pt x="0" y="0"/>
                  </a:lnTo>
                  <a:lnTo>
                    <a:pt x="576262" y="0"/>
                  </a:lnTo>
                  <a:lnTo>
                    <a:pt x="576262" y="30480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8" name="Plus 167"/>
            <p:cNvSpPr>
              <a:spLocks noChangeAspect="1"/>
            </p:cNvSpPr>
            <p:nvPr/>
          </p:nvSpPr>
          <p:spPr>
            <a:xfrm rot="2789166">
              <a:off x="7072329" y="4386141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5663440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 captions</a:t>
            </a:r>
            <a:endParaRPr lang="en-SG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64209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Remove captions</a:t>
            </a:r>
            <a:endParaRPr lang="en-SG" sz="8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4255254" y="3954500"/>
            <a:ext cx="838200" cy="838200"/>
            <a:chOff x="4255254" y="3955079"/>
            <a:chExt cx="838200" cy="838200"/>
          </a:xfrm>
        </p:grpSpPr>
        <p:sp>
          <p:nvSpPr>
            <p:cNvPr id="121" name="Rectangle 120"/>
            <p:cNvSpPr/>
            <p:nvPr/>
          </p:nvSpPr>
          <p:spPr>
            <a:xfrm>
              <a:off x="4255254" y="395507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4" name="Plus 133"/>
            <p:cNvSpPr>
              <a:spLocks noChangeAspect="1"/>
            </p:cNvSpPr>
            <p:nvPr/>
          </p:nvSpPr>
          <p:spPr>
            <a:xfrm rot="2789166">
              <a:off x="4677417" y="4155867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314735" y="4033649"/>
              <a:ext cx="741789" cy="55906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5"/>
            <p:cNvSpPr/>
            <p:nvPr/>
          </p:nvSpPr>
          <p:spPr>
            <a:xfrm>
              <a:off x="4415119" y="410216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423803" y="482254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Animate in slide</a:t>
            </a:r>
            <a:endParaRPr lang="en-SG" sz="8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276083" y="3886200"/>
            <a:ext cx="838200" cy="838200"/>
            <a:chOff x="276083" y="3844490"/>
            <a:chExt cx="838200" cy="838200"/>
          </a:xfrm>
        </p:grpSpPr>
        <p:sp>
          <p:nvSpPr>
            <p:cNvPr id="148" name="Rectangle 147"/>
            <p:cNvSpPr/>
            <p:nvPr/>
          </p:nvSpPr>
          <p:spPr>
            <a:xfrm>
              <a:off x="322109" y="3894381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76083" y="384449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9" name="Flowchart: Connector 118"/>
            <p:cNvSpPr/>
            <p:nvPr/>
          </p:nvSpPr>
          <p:spPr>
            <a:xfrm rot="5400000">
              <a:off x="411597" y="398827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lowchart: Connector 119"/>
            <p:cNvSpPr/>
            <p:nvPr/>
          </p:nvSpPr>
          <p:spPr>
            <a:xfrm rot="18937352">
              <a:off x="892189" y="406681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591699" y="3976411"/>
              <a:ext cx="262435" cy="94707"/>
            </a:xfrm>
            <a:custGeom>
              <a:avLst/>
              <a:gdLst>
                <a:gd name="connsiteX0" fmla="*/ 0 w 365125"/>
                <a:gd name="connsiteY0" fmla="*/ 0 h 79375"/>
                <a:gd name="connsiteX1" fmla="*/ 196850 w 365125"/>
                <a:gd name="connsiteY1" fmla="*/ 0 h 79375"/>
                <a:gd name="connsiteX2" fmla="*/ 365125 w 365125"/>
                <a:gd name="connsiteY2" fmla="*/ 79375 h 79375"/>
                <a:gd name="connsiteX0" fmla="*/ 0 w 365125"/>
                <a:gd name="connsiteY0" fmla="*/ 5879 h 85254"/>
                <a:gd name="connsiteX1" fmla="*/ 196850 w 365125"/>
                <a:gd name="connsiteY1" fmla="*/ 5879 h 85254"/>
                <a:gd name="connsiteX2" fmla="*/ 365125 w 365125"/>
                <a:gd name="connsiteY2" fmla="*/ 85254 h 85254"/>
                <a:gd name="connsiteX0" fmla="*/ 0 w 365125"/>
                <a:gd name="connsiteY0" fmla="*/ 16459 h 95834"/>
                <a:gd name="connsiteX1" fmla="*/ 142875 w 365125"/>
                <a:gd name="connsiteY1" fmla="*/ 3759 h 95834"/>
                <a:gd name="connsiteX2" fmla="*/ 365125 w 365125"/>
                <a:gd name="connsiteY2" fmla="*/ 95834 h 95834"/>
                <a:gd name="connsiteX0" fmla="*/ 0 w 365125"/>
                <a:gd name="connsiteY0" fmla="*/ 13245 h 92620"/>
                <a:gd name="connsiteX1" fmla="*/ 142875 w 365125"/>
                <a:gd name="connsiteY1" fmla="*/ 545 h 92620"/>
                <a:gd name="connsiteX2" fmla="*/ 365125 w 365125"/>
                <a:gd name="connsiteY2" fmla="*/ 92620 h 92620"/>
                <a:gd name="connsiteX0" fmla="*/ 0 w 365125"/>
                <a:gd name="connsiteY0" fmla="*/ 15332 h 94707"/>
                <a:gd name="connsiteX1" fmla="*/ 142875 w 365125"/>
                <a:gd name="connsiteY1" fmla="*/ 2632 h 94707"/>
                <a:gd name="connsiteX2" fmla="*/ 365125 w 365125"/>
                <a:gd name="connsiteY2" fmla="*/ 94707 h 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125" h="94707">
                  <a:moveTo>
                    <a:pt x="0" y="15332"/>
                  </a:moveTo>
                  <a:cubicBezTo>
                    <a:pt x="68792" y="-3718"/>
                    <a:pt x="75671" y="-1072"/>
                    <a:pt x="142875" y="2632"/>
                  </a:cubicBezTo>
                  <a:cubicBezTo>
                    <a:pt x="210079" y="6336"/>
                    <a:pt x="309033" y="68249"/>
                    <a:pt x="365125" y="94707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 rot="685869">
              <a:off x="587225" y="4208429"/>
              <a:ext cx="257326" cy="143906"/>
            </a:xfrm>
            <a:custGeom>
              <a:avLst/>
              <a:gdLst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58775 w 358775"/>
                <a:gd name="connsiteY0" fmla="*/ 0 h 177800"/>
                <a:gd name="connsiteX1" fmla="*/ 225425 w 358775"/>
                <a:gd name="connsiteY1" fmla="*/ 133350 h 177800"/>
                <a:gd name="connsiteX2" fmla="*/ 0 w 358775"/>
                <a:gd name="connsiteY2" fmla="*/ 177800 h 177800"/>
                <a:gd name="connsiteX0" fmla="*/ 358775 w 358775"/>
                <a:gd name="connsiteY0" fmla="*/ 0 h 177800"/>
                <a:gd name="connsiteX1" fmla="*/ 222250 w 358775"/>
                <a:gd name="connsiteY1" fmla="*/ 120650 h 177800"/>
                <a:gd name="connsiteX2" fmla="*/ 0 w 358775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775" h="177800">
                  <a:moveTo>
                    <a:pt x="358775" y="0"/>
                  </a:moveTo>
                  <a:cubicBezTo>
                    <a:pt x="322792" y="67733"/>
                    <a:pt x="282046" y="91017"/>
                    <a:pt x="222250" y="120650"/>
                  </a:cubicBezTo>
                  <a:cubicBezTo>
                    <a:pt x="162454" y="150283"/>
                    <a:pt x="75142" y="162983"/>
                    <a:pt x="0" y="177800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2" name="Flowchart: Connector 161"/>
            <p:cNvSpPr/>
            <p:nvPr/>
          </p:nvSpPr>
          <p:spPr>
            <a:xfrm rot="5400000">
              <a:off x="420087" y="4242858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308476" y="2002895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Step back</a:t>
            </a:r>
            <a:endParaRPr lang="en-SG" sz="8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4234858" y="1066800"/>
            <a:ext cx="838200" cy="838200"/>
            <a:chOff x="4234858" y="1066800"/>
            <a:chExt cx="838200" cy="838200"/>
          </a:xfrm>
        </p:grpSpPr>
        <p:sp>
          <p:nvSpPr>
            <p:cNvPr id="113" name="Rectangle 112"/>
            <p:cNvSpPr/>
            <p:nvPr/>
          </p:nvSpPr>
          <p:spPr>
            <a:xfrm>
              <a:off x="4267863" y="1146235"/>
              <a:ext cx="596266" cy="454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234858" y="10668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4264819" y="1147763"/>
              <a:ext cx="726281" cy="650081"/>
            </a:xfrm>
            <a:custGeom>
              <a:avLst/>
              <a:gdLst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590550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8818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3 w 692944"/>
                <a:gd name="connsiteY3" fmla="*/ 385762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056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647700"/>
                <a:gd name="connsiteX1" fmla="*/ 528638 w 692944"/>
                <a:gd name="connsiteY1" fmla="*/ 647700 h 647700"/>
                <a:gd name="connsiteX2" fmla="*/ 692944 w 692944"/>
                <a:gd name="connsiteY2" fmla="*/ 514350 h 647700"/>
                <a:gd name="connsiteX3" fmla="*/ 690561 w 692944"/>
                <a:gd name="connsiteY3" fmla="*/ 373856 h 647700"/>
                <a:gd name="connsiteX4" fmla="*/ 600075 w 692944"/>
                <a:gd name="connsiteY4" fmla="*/ 0 h 647700"/>
                <a:gd name="connsiteX5" fmla="*/ 0 w 692944"/>
                <a:gd name="connsiteY5" fmla="*/ 0 h 647700"/>
                <a:gd name="connsiteX6" fmla="*/ 4762 w 692944"/>
                <a:gd name="connsiteY6" fmla="*/ 452437 h 647700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690561 w 726281"/>
                <a:gd name="connsiteY3" fmla="*/ 373856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726280 w 726281"/>
                <a:gd name="connsiteY3" fmla="*/ 514350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281" h="650081">
                  <a:moveTo>
                    <a:pt x="4762" y="452437"/>
                  </a:moveTo>
                  <a:lnTo>
                    <a:pt x="528638" y="647700"/>
                  </a:lnTo>
                  <a:lnTo>
                    <a:pt x="726281" y="650081"/>
                  </a:lnTo>
                  <a:cubicBezTo>
                    <a:pt x="726281" y="607218"/>
                    <a:pt x="726280" y="557213"/>
                    <a:pt x="726280" y="514350"/>
                  </a:cubicBezTo>
                  <a:lnTo>
                    <a:pt x="600075" y="0"/>
                  </a:lnTo>
                  <a:lnTo>
                    <a:pt x="0" y="0"/>
                  </a:lnTo>
                  <a:cubicBezTo>
                    <a:pt x="1587" y="150812"/>
                    <a:pt x="3175" y="301625"/>
                    <a:pt x="4762" y="452437"/>
                  </a:cubicBez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472205" y="1449017"/>
              <a:ext cx="569723" cy="409283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798389" y="1665566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238346" y="2360100"/>
            <a:ext cx="838200" cy="838200"/>
            <a:chOff x="4238346" y="2360100"/>
            <a:chExt cx="838200" cy="838200"/>
          </a:xfrm>
        </p:grpSpPr>
        <p:sp>
          <p:nvSpPr>
            <p:cNvPr id="23" name="Rectangle 22"/>
            <p:cNvSpPr/>
            <p:nvPr/>
          </p:nvSpPr>
          <p:spPr>
            <a:xfrm>
              <a:off x="4271351" y="2439535"/>
              <a:ext cx="596266" cy="454165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24458" y="2496685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338644" y="2510753"/>
              <a:ext cx="693452" cy="652320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38346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75693" y="2742317"/>
              <a:ext cx="569723" cy="409283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5321468" y="2032904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Magnify</a:t>
            </a:r>
            <a:endParaRPr lang="en-SG" sz="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247850" y="1096809"/>
            <a:ext cx="838200" cy="838200"/>
            <a:chOff x="5247850" y="1096809"/>
            <a:chExt cx="838200" cy="838200"/>
          </a:xfrm>
        </p:grpSpPr>
        <p:sp>
          <p:nvSpPr>
            <p:cNvPr id="140" name="Rectangle 139"/>
            <p:cNvSpPr/>
            <p:nvPr/>
          </p:nvSpPr>
          <p:spPr>
            <a:xfrm>
              <a:off x="5280854" y="1176244"/>
              <a:ext cx="774065" cy="547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247850" y="109680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Up Arrow 5"/>
            <p:cNvSpPr/>
            <p:nvPr/>
          </p:nvSpPr>
          <p:spPr>
            <a:xfrm>
              <a:off x="5542805" y="1185743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7" name="Up Arrow 146"/>
            <p:cNvSpPr/>
            <p:nvPr/>
          </p:nvSpPr>
          <p:spPr>
            <a:xfrm rot="10800000">
              <a:off x="5542805" y="1491856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9" name="Up Arrow 148"/>
            <p:cNvSpPr/>
            <p:nvPr/>
          </p:nvSpPr>
          <p:spPr>
            <a:xfrm rot="5400000">
              <a:off x="5780554" y="1228522"/>
              <a:ext cx="144988" cy="379216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0" name="Up Arrow 149"/>
            <p:cNvSpPr/>
            <p:nvPr/>
          </p:nvSpPr>
          <p:spPr>
            <a:xfrm rot="16200000" flipH="1">
              <a:off x="5363324" y="1276712"/>
              <a:ext cx="144988" cy="274552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486595" y="1331707"/>
              <a:ext cx="253034" cy="18420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187290" y="1107035"/>
            <a:ext cx="838200" cy="838200"/>
            <a:chOff x="3187290" y="1107035"/>
            <a:chExt cx="838200" cy="838200"/>
          </a:xfrm>
        </p:grpSpPr>
        <p:sp>
          <p:nvSpPr>
            <p:cNvPr id="174" name="Rectangle 173"/>
            <p:cNvSpPr/>
            <p:nvPr/>
          </p:nvSpPr>
          <p:spPr>
            <a:xfrm>
              <a:off x="3187290" y="110703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234064" y="1178480"/>
              <a:ext cx="741789" cy="559065"/>
              <a:chOff x="3234064" y="1178480"/>
              <a:chExt cx="741789" cy="559065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3234064" y="1178480"/>
                <a:ext cx="741789" cy="5590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6" name="Group 175"/>
              <p:cNvGrpSpPr/>
              <p:nvPr/>
            </p:nvGrpSpPr>
            <p:grpSpPr>
              <a:xfrm>
                <a:off x="3357392" y="1259318"/>
                <a:ext cx="522207" cy="64353"/>
                <a:chOff x="3370502" y="2494280"/>
                <a:chExt cx="522207" cy="64353"/>
              </a:xfrm>
            </p:grpSpPr>
            <p:sp>
              <p:nvSpPr>
                <p:cNvPr id="183" name="Rounded Rectangle 182"/>
                <p:cNvSpPr/>
                <p:nvPr/>
              </p:nvSpPr>
              <p:spPr>
                <a:xfrm>
                  <a:off x="3483859" y="2494280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ounded Rectangle 183"/>
                <p:cNvSpPr/>
                <p:nvPr/>
              </p:nvSpPr>
              <p:spPr>
                <a:xfrm>
                  <a:off x="3370502" y="2494280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3360256" y="1607340"/>
                <a:ext cx="522207" cy="64353"/>
                <a:chOff x="3373366" y="2880398"/>
                <a:chExt cx="522207" cy="64353"/>
              </a:xfrm>
            </p:grpSpPr>
            <p:sp>
              <p:nvSpPr>
                <p:cNvPr id="179" name="Rounded Rectangle 178"/>
                <p:cNvSpPr/>
                <p:nvPr/>
              </p:nvSpPr>
              <p:spPr>
                <a:xfrm>
                  <a:off x="3486723" y="2880398"/>
                  <a:ext cx="408850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3373366" y="2880398"/>
                  <a:ext cx="51086" cy="6435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>
                <a:off x="3234064" y="1385222"/>
                <a:ext cx="741789" cy="15281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3360601" y="1433329"/>
                <a:ext cx="522207" cy="64353"/>
                <a:chOff x="3373711" y="2751692"/>
                <a:chExt cx="522207" cy="64353"/>
              </a:xfrm>
              <a:solidFill>
                <a:schemeClr val="bg1"/>
              </a:solidFill>
            </p:grpSpPr>
            <p:sp>
              <p:nvSpPr>
                <p:cNvPr id="181" name="Rounded Rectangle 180"/>
                <p:cNvSpPr/>
                <p:nvPr/>
              </p:nvSpPr>
              <p:spPr>
                <a:xfrm>
                  <a:off x="3487068" y="2751692"/>
                  <a:ext cx="408850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ounded Rectangle 181"/>
                <p:cNvSpPr/>
                <p:nvPr/>
              </p:nvSpPr>
              <p:spPr>
                <a:xfrm>
                  <a:off x="3373711" y="2751692"/>
                  <a:ext cx="51086" cy="6435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5" name="Group 34"/>
          <p:cNvGrpSpPr/>
          <p:nvPr/>
        </p:nvGrpSpPr>
        <p:grpSpPr>
          <a:xfrm>
            <a:off x="2103771" y="1107035"/>
            <a:ext cx="838200" cy="838200"/>
            <a:chOff x="2103771" y="1107035"/>
            <a:chExt cx="838200" cy="838200"/>
          </a:xfrm>
        </p:grpSpPr>
        <p:sp>
          <p:nvSpPr>
            <p:cNvPr id="152" name="Rectangle 151"/>
            <p:cNvSpPr/>
            <p:nvPr/>
          </p:nvSpPr>
          <p:spPr>
            <a:xfrm>
              <a:off x="2150016" y="118745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2276552" y="1268296"/>
              <a:ext cx="518999" cy="732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ounded Rectangle 170"/>
            <p:cNvSpPr/>
            <p:nvPr/>
          </p:nvSpPr>
          <p:spPr>
            <a:xfrm>
              <a:off x="2276208" y="1616319"/>
              <a:ext cx="259844" cy="6411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466976" y="1394200"/>
              <a:ext cx="331440" cy="15281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2276552" y="1442307"/>
              <a:ext cx="463473" cy="64353"/>
              <a:chOff x="3373710" y="2751692"/>
              <a:chExt cx="463473" cy="64353"/>
            </a:xfrm>
            <a:solidFill>
              <a:schemeClr val="bg1"/>
            </a:solidFill>
          </p:grpSpPr>
          <p:sp>
            <p:nvSpPr>
              <p:cNvPr id="161" name="Rounded Rectangle 160"/>
              <p:cNvSpPr/>
              <p:nvPr/>
            </p:nvSpPr>
            <p:spPr>
              <a:xfrm>
                <a:off x="3618068" y="2751692"/>
                <a:ext cx="219115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ounded Rectangle 163"/>
              <p:cNvSpPr/>
              <p:nvPr/>
            </p:nvSpPr>
            <p:spPr>
              <a:xfrm>
                <a:off x="3373710" y="2751692"/>
                <a:ext cx="154685" cy="64353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Rectangle 186"/>
            <p:cNvSpPr/>
            <p:nvPr/>
          </p:nvSpPr>
          <p:spPr>
            <a:xfrm>
              <a:off x="2103771" y="110703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2071819" y="1945235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words</a:t>
            </a:r>
            <a:endParaRPr lang="en-SG" sz="800" dirty="0"/>
          </a:p>
        </p:txBody>
      </p:sp>
      <p:sp>
        <p:nvSpPr>
          <p:cNvPr id="201" name="TextBox 200"/>
          <p:cNvSpPr txBox="1"/>
          <p:nvPr/>
        </p:nvSpPr>
        <p:spPr>
          <a:xfrm>
            <a:off x="3157694" y="1957470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background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254538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3" y="304800"/>
            <a:ext cx="122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Colors Lab</a:t>
            </a:r>
            <a:endParaRPr lang="en-SG" dirty="0"/>
          </a:p>
        </p:txBody>
      </p:sp>
      <p:sp>
        <p:nvSpPr>
          <p:cNvPr id="213" name="Rectangle 212"/>
          <p:cNvSpPr/>
          <p:nvPr/>
        </p:nvSpPr>
        <p:spPr>
          <a:xfrm>
            <a:off x="1599599" y="11741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4" name="TextBox 213"/>
          <p:cNvSpPr txBox="1"/>
          <p:nvPr/>
        </p:nvSpPr>
        <p:spPr>
          <a:xfrm>
            <a:off x="1567647" y="2012303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Colors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sp>
        <p:nvSpPr>
          <p:cNvPr id="215" name="Rectangle 4"/>
          <p:cNvSpPr/>
          <p:nvPr/>
        </p:nvSpPr>
        <p:spPr>
          <a:xfrm rot="16200000">
            <a:off x="1668554" y="1247306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2073177" y="1233140"/>
            <a:ext cx="282242" cy="315901"/>
          </a:xfrm>
          <a:custGeom>
            <a:avLst/>
            <a:gdLst>
              <a:gd name="connsiteX0" fmla="*/ 0 w 266700"/>
              <a:gd name="connsiteY0" fmla="*/ 23813 h 302419"/>
              <a:gd name="connsiteX1" fmla="*/ 259556 w 266700"/>
              <a:gd name="connsiteY1" fmla="*/ 302419 h 302419"/>
              <a:gd name="connsiteX2" fmla="*/ 266700 w 266700"/>
              <a:gd name="connsiteY2" fmla="*/ 0 h 302419"/>
              <a:gd name="connsiteX3" fmla="*/ 0 w 266700"/>
              <a:gd name="connsiteY3" fmla="*/ 23813 h 302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 h="302419">
                <a:moveTo>
                  <a:pt x="0" y="23813"/>
                </a:moveTo>
                <a:lnTo>
                  <a:pt x="259556" y="302419"/>
                </a:lnTo>
                <a:lnTo>
                  <a:pt x="266700" y="0"/>
                </a:lnTo>
                <a:lnTo>
                  <a:pt x="0" y="2381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0" name="Group 69"/>
          <p:cNvGrpSpPr/>
          <p:nvPr/>
        </p:nvGrpSpPr>
        <p:grpSpPr>
          <a:xfrm rot="2832674">
            <a:off x="1822358" y="1313672"/>
            <a:ext cx="354223" cy="575756"/>
            <a:chOff x="2833184" y="5597530"/>
            <a:chExt cx="354106" cy="575566"/>
          </a:xfrm>
        </p:grpSpPr>
        <p:sp>
          <p:nvSpPr>
            <p:cNvPr id="216" name="Rounded Rectangle 215"/>
            <p:cNvSpPr/>
            <p:nvPr/>
          </p:nvSpPr>
          <p:spPr>
            <a:xfrm>
              <a:off x="2833184" y="5833301"/>
              <a:ext cx="354106" cy="339795"/>
            </a:xfrm>
            <a:custGeom>
              <a:avLst/>
              <a:gdLst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  <a:gd name="connsiteX0" fmla="*/ 0 w 277919"/>
                <a:gd name="connsiteY0" fmla="*/ 0 h 246465"/>
                <a:gd name="connsiteX1" fmla="*/ 277919 w 277919"/>
                <a:gd name="connsiteY1" fmla="*/ 0 h 246465"/>
                <a:gd name="connsiteX2" fmla="*/ 277919 w 277919"/>
                <a:gd name="connsiteY2" fmla="*/ 29657 h 246465"/>
                <a:gd name="connsiteX3" fmla="*/ 243947 w 277919"/>
                <a:gd name="connsiteY3" fmla="*/ 63629 h 246465"/>
                <a:gd name="connsiteX4" fmla="*/ 168190 w 277919"/>
                <a:gd name="connsiteY4" fmla="*/ 63629 h 246465"/>
                <a:gd name="connsiteX5" fmla="*/ 183567 w 277919"/>
                <a:gd name="connsiteY5" fmla="*/ 246465 h 246465"/>
                <a:gd name="connsiteX6" fmla="*/ 94350 w 277919"/>
                <a:gd name="connsiteY6" fmla="*/ 246465 h 246465"/>
                <a:gd name="connsiteX7" fmla="*/ 109728 w 277919"/>
                <a:gd name="connsiteY7" fmla="*/ 63629 h 246465"/>
                <a:gd name="connsiteX8" fmla="*/ 33972 w 277919"/>
                <a:gd name="connsiteY8" fmla="*/ 63629 h 246465"/>
                <a:gd name="connsiteX9" fmla="*/ 0 w 277919"/>
                <a:gd name="connsiteY9" fmla="*/ 29657 h 246465"/>
                <a:gd name="connsiteX10" fmla="*/ 0 w 277919"/>
                <a:gd name="connsiteY10" fmla="*/ 0 h 24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7919" h="246465">
                  <a:moveTo>
                    <a:pt x="0" y="0"/>
                  </a:moveTo>
                  <a:lnTo>
                    <a:pt x="277919" y="0"/>
                  </a:lnTo>
                  <a:lnTo>
                    <a:pt x="277919" y="29657"/>
                  </a:lnTo>
                  <a:cubicBezTo>
                    <a:pt x="277919" y="48419"/>
                    <a:pt x="262709" y="63629"/>
                    <a:pt x="243947" y="63629"/>
                  </a:cubicBezTo>
                  <a:lnTo>
                    <a:pt x="168190" y="63629"/>
                  </a:lnTo>
                  <a:cubicBezTo>
                    <a:pt x="158127" y="94102"/>
                    <a:pt x="195874" y="215992"/>
                    <a:pt x="183567" y="246465"/>
                  </a:cubicBezTo>
                  <a:cubicBezTo>
                    <a:pt x="171260" y="276938"/>
                    <a:pt x="106657" y="276938"/>
                    <a:pt x="94350" y="246465"/>
                  </a:cubicBezTo>
                  <a:cubicBezTo>
                    <a:pt x="82043" y="215992"/>
                    <a:pt x="119791" y="94102"/>
                    <a:pt x="109728" y="63629"/>
                  </a:cubicBezTo>
                  <a:lnTo>
                    <a:pt x="33972" y="63629"/>
                  </a:lnTo>
                  <a:cubicBezTo>
                    <a:pt x="15210" y="63629"/>
                    <a:pt x="0" y="48419"/>
                    <a:pt x="0" y="296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833184" y="5597530"/>
              <a:ext cx="354106" cy="230801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9" name="Flowchart: Manual Input 68"/>
            <p:cNvSpPr/>
            <p:nvPr/>
          </p:nvSpPr>
          <p:spPr>
            <a:xfrm>
              <a:off x="2833184" y="5657689"/>
              <a:ext cx="354106" cy="17561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0 w 10000"/>
                <a:gd name="connsiteY0" fmla="*/ 2000 h 10000"/>
                <a:gd name="connsiteX1" fmla="*/ 2906 w 10000"/>
                <a:gd name="connsiteY1" fmla="*/ 1528 h 10000"/>
                <a:gd name="connsiteX2" fmla="*/ 6470 w 10000"/>
                <a:gd name="connsiteY2" fmla="*/ 652 h 10000"/>
                <a:gd name="connsiteX3" fmla="*/ 10000 w 10000"/>
                <a:gd name="connsiteY3" fmla="*/ 0 h 10000"/>
                <a:gd name="connsiteX4" fmla="*/ 10000 w 10000"/>
                <a:gd name="connsiteY4" fmla="*/ 10000 h 10000"/>
                <a:gd name="connsiteX5" fmla="*/ 0 w 10000"/>
                <a:gd name="connsiteY5" fmla="*/ 10000 h 10000"/>
                <a:gd name="connsiteX6" fmla="*/ 0 w 10000"/>
                <a:gd name="connsiteY6" fmla="*/ 2000 h 10000"/>
                <a:gd name="connsiteX0" fmla="*/ 0 w 10000"/>
                <a:gd name="connsiteY0" fmla="*/ 7262 h 15262"/>
                <a:gd name="connsiteX1" fmla="*/ 2906 w 10000"/>
                <a:gd name="connsiteY1" fmla="*/ 6790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6470 w 10000"/>
                <a:gd name="connsiteY2" fmla="*/ 0 h 15262"/>
                <a:gd name="connsiteX3" fmla="*/ 10000 w 10000"/>
                <a:gd name="connsiteY3" fmla="*/ 5262 h 15262"/>
                <a:gd name="connsiteX4" fmla="*/ 10000 w 10000"/>
                <a:gd name="connsiteY4" fmla="*/ 15262 h 15262"/>
                <a:gd name="connsiteX5" fmla="*/ 0 w 10000"/>
                <a:gd name="connsiteY5" fmla="*/ 15262 h 15262"/>
                <a:gd name="connsiteX6" fmla="*/ 0 w 10000"/>
                <a:gd name="connsiteY6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453 w 10000"/>
                <a:gd name="connsiteY2" fmla="*/ 2190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262 h 15262"/>
                <a:gd name="connsiteX1" fmla="*/ 2772 w 10000"/>
                <a:gd name="connsiteY1" fmla="*/ 3943 h 15262"/>
                <a:gd name="connsiteX2" fmla="*/ 4722 w 10000"/>
                <a:gd name="connsiteY2" fmla="*/ 3942 h 15262"/>
                <a:gd name="connsiteX3" fmla="*/ 6470 w 10000"/>
                <a:gd name="connsiteY3" fmla="*/ 0 h 15262"/>
                <a:gd name="connsiteX4" fmla="*/ 10000 w 10000"/>
                <a:gd name="connsiteY4" fmla="*/ 5262 h 15262"/>
                <a:gd name="connsiteX5" fmla="*/ 10000 w 10000"/>
                <a:gd name="connsiteY5" fmla="*/ 15262 h 15262"/>
                <a:gd name="connsiteX6" fmla="*/ 0 w 10000"/>
                <a:gd name="connsiteY6" fmla="*/ 15262 h 15262"/>
                <a:gd name="connsiteX7" fmla="*/ 0 w 10000"/>
                <a:gd name="connsiteY7" fmla="*/ 7262 h 15262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518 h 15518"/>
                <a:gd name="connsiteX1" fmla="*/ 2772 w 10000"/>
                <a:gd name="connsiteY1" fmla="*/ 4199 h 15518"/>
                <a:gd name="connsiteX2" fmla="*/ 4722 w 10000"/>
                <a:gd name="connsiteY2" fmla="*/ 4198 h 15518"/>
                <a:gd name="connsiteX3" fmla="*/ 6470 w 10000"/>
                <a:gd name="connsiteY3" fmla="*/ 256 h 15518"/>
                <a:gd name="connsiteX4" fmla="*/ 10000 w 10000"/>
                <a:gd name="connsiteY4" fmla="*/ 5518 h 15518"/>
                <a:gd name="connsiteX5" fmla="*/ 10000 w 10000"/>
                <a:gd name="connsiteY5" fmla="*/ 15518 h 15518"/>
                <a:gd name="connsiteX6" fmla="*/ 0 w 10000"/>
                <a:gd name="connsiteY6" fmla="*/ 15518 h 15518"/>
                <a:gd name="connsiteX7" fmla="*/ 0 w 10000"/>
                <a:gd name="connsiteY7" fmla="*/ 7518 h 15518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7282 h 15282"/>
                <a:gd name="connsiteX1" fmla="*/ 2772 w 10000"/>
                <a:gd name="connsiteY1" fmla="*/ 3963 h 15282"/>
                <a:gd name="connsiteX2" fmla="*/ 4722 w 10000"/>
                <a:gd name="connsiteY2" fmla="*/ 7028 h 15282"/>
                <a:gd name="connsiteX3" fmla="*/ 6470 w 10000"/>
                <a:gd name="connsiteY3" fmla="*/ 20 h 15282"/>
                <a:gd name="connsiteX4" fmla="*/ 10000 w 10000"/>
                <a:gd name="connsiteY4" fmla="*/ 5282 h 15282"/>
                <a:gd name="connsiteX5" fmla="*/ 10000 w 10000"/>
                <a:gd name="connsiteY5" fmla="*/ 15282 h 15282"/>
                <a:gd name="connsiteX6" fmla="*/ 0 w 10000"/>
                <a:gd name="connsiteY6" fmla="*/ 15282 h 15282"/>
                <a:gd name="connsiteX7" fmla="*/ 0 w 10000"/>
                <a:gd name="connsiteY7" fmla="*/ 7282 h 15282"/>
                <a:gd name="connsiteX0" fmla="*/ 0 w 10000"/>
                <a:gd name="connsiteY0" fmla="*/ 8153 h 16153"/>
                <a:gd name="connsiteX1" fmla="*/ 2772 w 10000"/>
                <a:gd name="connsiteY1" fmla="*/ 4834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  <a:gd name="connsiteX0" fmla="*/ 0 w 10000"/>
                <a:gd name="connsiteY0" fmla="*/ 8153 h 16153"/>
                <a:gd name="connsiteX1" fmla="*/ 2100 w 10000"/>
                <a:gd name="connsiteY1" fmla="*/ 3958 h 16153"/>
                <a:gd name="connsiteX2" fmla="*/ 4722 w 10000"/>
                <a:gd name="connsiteY2" fmla="*/ 7899 h 16153"/>
                <a:gd name="connsiteX3" fmla="*/ 6941 w 10000"/>
                <a:gd name="connsiteY3" fmla="*/ 15 h 16153"/>
                <a:gd name="connsiteX4" fmla="*/ 10000 w 10000"/>
                <a:gd name="connsiteY4" fmla="*/ 6153 h 16153"/>
                <a:gd name="connsiteX5" fmla="*/ 10000 w 10000"/>
                <a:gd name="connsiteY5" fmla="*/ 16153 h 16153"/>
                <a:gd name="connsiteX6" fmla="*/ 0 w 10000"/>
                <a:gd name="connsiteY6" fmla="*/ 16153 h 16153"/>
                <a:gd name="connsiteX7" fmla="*/ 0 w 10000"/>
                <a:gd name="connsiteY7" fmla="*/ 8153 h 16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6153">
                  <a:moveTo>
                    <a:pt x="0" y="8153"/>
                  </a:moveTo>
                  <a:cubicBezTo>
                    <a:pt x="462" y="6267"/>
                    <a:pt x="1313" y="4000"/>
                    <a:pt x="2100" y="3958"/>
                  </a:cubicBezTo>
                  <a:cubicBezTo>
                    <a:pt x="2887" y="3916"/>
                    <a:pt x="3915" y="8556"/>
                    <a:pt x="4722" y="7899"/>
                  </a:cubicBezTo>
                  <a:cubicBezTo>
                    <a:pt x="5529" y="7242"/>
                    <a:pt x="6061" y="306"/>
                    <a:pt x="6941" y="15"/>
                  </a:cubicBezTo>
                  <a:cubicBezTo>
                    <a:pt x="7821" y="-276"/>
                    <a:pt x="9412" y="3609"/>
                    <a:pt x="10000" y="6153"/>
                  </a:cubicBezTo>
                  <a:lnTo>
                    <a:pt x="10000" y="16153"/>
                  </a:lnTo>
                  <a:lnTo>
                    <a:pt x="0" y="16153"/>
                  </a:lnTo>
                  <a:lnTo>
                    <a:pt x="0" y="8153"/>
                  </a:lnTo>
                  <a:close/>
                </a:path>
              </a:pathLst>
            </a:cu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592523" y="3463267"/>
            <a:ext cx="421200" cy="420624"/>
            <a:chOff x="2605155" y="2844833"/>
            <a:chExt cx="421200" cy="420624"/>
          </a:xfrm>
        </p:grpSpPr>
        <p:sp>
          <p:nvSpPr>
            <p:cNvPr id="193" name="Rectangle 192"/>
            <p:cNvSpPr/>
            <p:nvPr/>
          </p:nvSpPr>
          <p:spPr>
            <a:xfrm rot="5400000" flipH="1">
              <a:off x="2605443" y="284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672422" y="3173339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2681288" y="2907506"/>
              <a:ext cx="176212" cy="211932"/>
            </a:xfrm>
            <a:custGeom>
              <a:avLst/>
              <a:gdLst>
                <a:gd name="connsiteX0" fmla="*/ 176212 w 176212"/>
                <a:gd name="connsiteY0" fmla="*/ 0 h 211932"/>
                <a:gd name="connsiteX1" fmla="*/ 0 w 176212"/>
                <a:gd name="connsiteY1" fmla="*/ 0 h 211932"/>
                <a:gd name="connsiteX2" fmla="*/ 0 w 176212"/>
                <a:gd name="connsiteY2" fmla="*/ 211932 h 211932"/>
                <a:gd name="connsiteX3" fmla="*/ 69056 w 176212"/>
                <a:gd name="connsiteY3" fmla="*/ 211932 h 21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212" h="211932">
                  <a:moveTo>
                    <a:pt x="176212" y="0"/>
                  </a:moveTo>
                  <a:lnTo>
                    <a:pt x="0" y="0"/>
                  </a:lnTo>
                  <a:lnTo>
                    <a:pt x="0" y="211932"/>
                  </a:lnTo>
                  <a:lnTo>
                    <a:pt x="69056" y="211932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5" name="Group 94"/>
            <p:cNvGrpSpPr/>
            <p:nvPr/>
          </p:nvGrpSpPr>
          <p:grpSpPr>
            <a:xfrm rot="13469378">
              <a:off x="2816394" y="2899622"/>
              <a:ext cx="92295" cy="269595"/>
              <a:chOff x="1423988" y="3468049"/>
              <a:chExt cx="57583" cy="16820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1423988" y="3526630"/>
                <a:ext cx="57583" cy="1096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4" name="Flowchart: Extract 93"/>
              <p:cNvSpPr/>
              <p:nvPr/>
            </p:nvSpPr>
            <p:spPr>
              <a:xfrm>
                <a:off x="1423988" y="3468049"/>
                <a:ext cx="57583" cy="45719"/>
              </a:xfrm>
              <a:prstGeom prst="flowChartExtra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1075091" y="3461555"/>
            <a:ext cx="421200" cy="420624"/>
            <a:chOff x="1651977" y="3432908"/>
            <a:chExt cx="421200" cy="420624"/>
          </a:xfrm>
        </p:grpSpPr>
        <p:sp>
          <p:nvSpPr>
            <p:cNvPr id="197" name="Rectangle 196"/>
            <p:cNvSpPr/>
            <p:nvPr/>
          </p:nvSpPr>
          <p:spPr>
            <a:xfrm rot="5400000" flipH="1">
              <a:off x="1652265" y="3432620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719244" y="3761414"/>
              <a:ext cx="286665" cy="53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40" t="23050" r="28698" b="39524"/>
            <a:stretch/>
          </p:blipFill>
          <p:spPr bwMode="auto">
            <a:xfrm>
              <a:off x="1717647" y="3466529"/>
              <a:ext cx="286665" cy="260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4" name="Rectangle 203"/>
          <p:cNvSpPr/>
          <p:nvPr/>
        </p:nvSpPr>
        <p:spPr>
          <a:xfrm rot="5400000" flipH="1">
            <a:off x="2126304" y="3466152"/>
            <a:ext cx="420624" cy="421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85" name="Flowchart: Magnetic Disk 84"/>
          <p:cNvSpPr/>
          <p:nvPr/>
        </p:nvSpPr>
        <p:spPr>
          <a:xfrm rot="3019103">
            <a:off x="2208671" y="3558244"/>
            <a:ext cx="172717" cy="218436"/>
          </a:xfrm>
          <a:prstGeom prst="flowChartMagneticDis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1" name="Freeform 100"/>
          <p:cNvSpPr/>
          <p:nvPr/>
        </p:nvSpPr>
        <p:spPr>
          <a:xfrm>
            <a:off x="2338389" y="3650457"/>
            <a:ext cx="179327" cy="189339"/>
          </a:xfrm>
          <a:custGeom>
            <a:avLst/>
            <a:gdLst>
              <a:gd name="connsiteX0" fmla="*/ 0 w 159544"/>
              <a:gd name="connsiteY0" fmla="*/ 4762 h 164306"/>
              <a:gd name="connsiteX1" fmla="*/ 66675 w 159544"/>
              <a:gd name="connsiteY1" fmla="*/ 0 h 164306"/>
              <a:gd name="connsiteX2" fmla="*/ 90488 w 159544"/>
              <a:gd name="connsiteY2" fmla="*/ 142875 h 164306"/>
              <a:gd name="connsiteX3" fmla="*/ 159544 w 159544"/>
              <a:gd name="connsiteY3" fmla="*/ 142875 h 164306"/>
              <a:gd name="connsiteX4" fmla="*/ 78582 w 159544"/>
              <a:gd name="connsiteY4" fmla="*/ 164306 h 164306"/>
              <a:gd name="connsiteX5" fmla="*/ 9525 w 159544"/>
              <a:gd name="connsiteY5" fmla="*/ 150019 h 164306"/>
              <a:gd name="connsiteX6" fmla="*/ 61913 w 159544"/>
              <a:gd name="connsiteY6" fmla="*/ 140494 h 164306"/>
              <a:gd name="connsiteX7" fmla="*/ 54769 w 159544"/>
              <a:gd name="connsiteY7" fmla="*/ 38100 h 164306"/>
              <a:gd name="connsiteX8" fmla="*/ 0 w 159544"/>
              <a:gd name="connsiteY8" fmla="*/ 4762 h 164306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54770 w 159544"/>
              <a:gd name="connsiteY4" fmla="*/ 173831 h 173831"/>
              <a:gd name="connsiteX5" fmla="*/ 9525 w 159544"/>
              <a:gd name="connsiteY5" fmla="*/ 150019 h 173831"/>
              <a:gd name="connsiteX6" fmla="*/ 61913 w 159544"/>
              <a:gd name="connsiteY6" fmla="*/ 140494 h 173831"/>
              <a:gd name="connsiteX7" fmla="*/ 54769 w 159544"/>
              <a:gd name="connsiteY7" fmla="*/ 38100 h 173831"/>
              <a:gd name="connsiteX8" fmla="*/ 0 w 159544"/>
              <a:gd name="connsiteY8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14300 w 159544"/>
              <a:gd name="connsiteY4" fmla="*/ 159544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59544"/>
              <a:gd name="connsiteY0" fmla="*/ 4762 h 173831"/>
              <a:gd name="connsiteX1" fmla="*/ 66675 w 159544"/>
              <a:gd name="connsiteY1" fmla="*/ 0 h 173831"/>
              <a:gd name="connsiteX2" fmla="*/ 90488 w 159544"/>
              <a:gd name="connsiteY2" fmla="*/ 142875 h 173831"/>
              <a:gd name="connsiteX3" fmla="*/ 159544 w 159544"/>
              <a:gd name="connsiteY3" fmla="*/ 142875 h 173831"/>
              <a:gd name="connsiteX4" fmla="*/ 126206 w 159544"/>
              <a:gd name="connsiteY4" fmla="*/ 166688 h 173831"/>
              <a:gd name="connsiteX5" fmla="*/ 54770 w 159544"/>
              <a:gd name="connsiteY5" fmla="*/ 173831 h 173831"/>
              <a:gd name="connsiteX6" fmla="*/ 9525 w 159544"/>
              <a:gd name="connsiteY6" fmla="*/ 150019 h 173831"/>
              <a:gd name="connsiteX7" fmla="*/ 61913 w 159544"/>
              <a:gd name="connsiteY7" fmla="*/ 140494 h 173831"/>
              <a:gd name="connsiteX8" fmla="*/ 54769 w 159544"/>
              <a:gd name="connsiteY8" fmla="*/ 38100 h 173831"/>
              <a:gd name="connsiteX9" fmla="*/ 0 w 159544"/>
              <a:gd name="connsiteY9" fmla="*/ 4762 h 173831"/>
              <a:gd name="connsiteX0" fmla="*/ 0 w 160544"/>
              <a:gd name="connsiteY0" fmla="*/ 4762 h 174650"/>
              <a:gd name="connsiteX1" fmla="*/ 66675 w 160544"/>
              <a:gd name="connsiteY1" fmla="*/ 0 h 174650"/>
              <a:gd name="connsiteX2" fmla="*/ 90488 w 160544"/>
              <a:gd name="connsiteY2" fmla="*/ 142875 h 174650"/>
              <a:gd name="connsiteX3" fmla="*/ 159544 w 160544"/>
              <a:gd name="connsiteY3" fmla="*/ 142875 h 174650"/>
              <a:gd name="connsiteX4" fmla="*/ 126206 w 160544"/>
              <a:gd name="connsiteY4" fmla="*/ 166688 h 174650"/>
              <a:gd name="connsiteX5" fmla="*/ 54770 w 160544"/>
              <a:gd name="connsiteY5" fmla="*/ 173831 h 174650"/>
              <a:gd name="connsiteX6" fmla="*/ 9525 w 160544"/>
              <a:gd name="connsiteY6" fmla="*/ 150019 h 174650"/>
              <a:gd name="connsiteX7" fmla="*/ 61913 w 160544"/>
              <a:gd name="connsiteY7" fmla="*/ 140494 h 174650"/>
              <a:gd name="connsiteX8" fmla="*/ 54769 w 160544"/>
              <a:gd name="connsiteY8" fmla="*/ 38100 h 174650"/>
              <a:gd name="connsiteX9" fmla="*/ 0 w 160544"/>
              <a:gd name="connsiteY9" fmla="*/ 4762 h 174650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0544"/>
              <a:gd name="connsiteY0" fmla="*/ 4762 h 176799"/>
              <a:gd name="connsiteX1" fmla="*/ 66675 w 160544"/>
              <a:gd name="connsiteY1" fmla="*/ 0 h 176799"/>
              <a:gd name="connsiteX2" fmla="*/ 90488 w 160544"/>
              <a:gd name="connsiteY2" fmla="*/ 142875 h 176799"/>
              <a:gd name="connsiteX3" fmla="*/ 159544 w 160544"/>
              <a:gd name="connsiteY3" fmla="*/ 142875 h 176799"/>
              <a:gd name="connsiteX4" fmla="*/ 126206 w 160544"/>
              <a:gd name="connsiteY4" fmla="*/ 166688 h 176799"/>
              <a:gd name="connsiteX5" fmla="*/ 54770 w 160544"/>
              <a:gd name="connsiteY5" fmla="*/ 173831 h 176799"/>
              <a:gd name="connsiteX6" fmla="*/ 9525 w 160544"/>
              <a:gd name="connsiteY6" fmla="*/ 150019 h 176799"/>
              <a:gd name="connsiteX7" fmla="*/ 61913 w 160544"/>
              <a:gd name="connsiteY7" fmla="*/ 140494 h 176799"/>
              <a:gd name="connsiteX8" fmla="*/ 54769 w 160544"/>
              <a:gd name="connsiteY8" fmla="*/ 38100 h 176799"/>
              <a:gd name="connsiteX9" fmla="*/ 0 w 160544"/>
              <a:gd name="connsiteY9" fmla="*/ 4762 h 176799"/>
              <a:gd name="connsiteX0" fmla="*/ 0 w 162841"/>
              <a:gd name="connsiteY0" fmla="*/ 4762 h 176799"/>
              <a:gd name="connsiteX1" fmla="*/ 66675 w 162841"/>
              <a:gd name="connsiteY1" fmla="*/ 0 h 176799"/>
              <a:gd name="connsiteX2" fmla="*/ 90488 w 162841"/>
              <a:gd name="connsiteY2" fmla="*/ 142875 h 176799"/>
              <a:gd name="connsiteX3" fmla="*/ 159544 w 162841"/>
              <a:gd name="connsiteY3" fmla="*/ 142875 h 176799"/>
              <a:gd name="connsiteX4" fmla="*/ 126206 w 162841"/>
              <a:gd name="connsiteY4" fmla="*/ 166688 h 176799"/>
              <a:gd name="connsiteX5" fmla="*/ 54770 w 162841"/>
              <a:gd name="connsiteY5" fmla="*/ 173831 h 176799"/>
              <a:gd name="connsiteX6" fmla="*/ 9525 w 162841"/>
              <a:gd name="connsiteY6" fmla="*/ 150019 h 176799"/>
              <a:gd name="connsiteX7" fmla="*/ 61913 w 162841"/>
              <a:gd name="connsiteY7" fmla="*/ 140494 h 176799"/>
              <a:gd name="connsiteX8" fmla="*/ 54769 w 162841"/>
              <a:gd name="connsiteY8" fmla="*/ 38100 h 176799"/>
              <a:gd name="connsiteX9" fmla="*/ 0 w 162841"/>
              <a:gd name="connsiteY9" fmla="*/ 4762 h 176799"/>
              <a:gd name="connsiteX0" fmla="*/ 0 w 165066"/>
              <a:gd name="connsiteY0" fmla="*/ 4762 h 176565"/>
              <a:gd name="connsiteX1" fmla="*/ 66675 w 165066"/>
              <a:gd name="connsiteY1" fmla="*/ 0 h 176565"/>
              <a:gd name="connsiteX2" fmla="*/ 90488 w 165066"/>
              <a:gd name="connsiteY2" fmla="*/ 142875 h 176565"/>
              <a:gd name="connsiteX3" fmla="*/ 161925 w 165066"/>
              <a:gd name="connsiteY3" fmla="*/ 152400 h 176565"/>
              <a:gd name="connsiteX4" fmla="*/ 126206 w 165066"/>
              <a:gd name="connsiteY4" fmla="*/ 166688 h 176565"/>
              <a:gd name="connsiteX5" fmla="*/ 54770 w 165066"/>
              <a:gd name="connsiteY5" fmla="*/ 173831 h 176565"/>
              <a:gd name="connsiteX6" fmla="*/ 9525 w 165066"/>
              <a:gd name="connsiteY6" fmla="*/ 150019 h 176565"/>
              <a:gd name="connsiteX7" fmla="*/ 61913 w 165066"/>
              <a:gd name="connsiteY7" fmla="*/ 140494 h 176565"/>
              <a:gd name="connsiteX8" fmla="*/ 54769 w 165066"/>
              <a:gd name="connsiteY8" fmla="*/ 38100 h 176565"/>
              <a:gd name="connsiteX9" fmla="*/ 0 w 165066"/>
              <a:gd name="connsiteY9" fmla="*/ 4762 h 176565"/>
              <a:gd name="connsiteX0" fmla="*/ 0 w 162857"/>
              <a:gd name="connsiteY0" fmla="*/ 4762 h 182108"/>
              <a:gd name="connsiteX1" fmla="*/ 66675 w 162857"/>
              <a:gd name="connsiteY1" fmla="*/ 0 h 182108"/>
              <a:gd name="connsiteX2" fmla="*/ 90488 w 162857"/>
              <a:gd name="connsiteY2" fmla="*/ 142875 h 182108"/>
              <a:gd name="connsiteX3" fmla="*/ 161925 w 162857"/>
              <a:gd name="connsiteY3" fmla="*/ 152400 h 182108"/>
              <a:gd name="connsiteX4" fmla="*/ 126206 w 162857"/>
              <a:gd name="connsiteY4" fmla="*/ 180975 h 182108"/>
              <a:gd name="connsiteX5" fmla="*/ 54770 w 162857"/>
              <a:gd name="connsiteY5" fmla="*/ 173831 h 182108"/>
              <a:gd name="connsiteX6" fmla="*/ 9525 w 162857"/>
              <a:gd name="connsiteY6" fmla="*/ 150019 h 182108"/>
              <a:gd name="connsiteX7" fmla="*/ 61913 w 162857"/>
              <a:gd name="connsiteY7" fmla="*/ 140494 h 182108"/>
              <a:gd name="connsiteX8" fmla="*/ 54769 w 162857"/>
              <a:gd name="connsiteY8" fmla="*/ 38100 h 182108"/>
              <a:gd name="connsiteX9" fmla="*/ 0 w 162857"/>
              <a:gd name="connsiteY9" fmla="*/ 4762 h 182108"/>
              <a:gd name="connsiteX0" fmla="*/ 0 w 158241"/>
              <a:gd name="connsiteY0" fmla="*/ 4762 h 182761"/>
              <a:gd name="connsiteX1" fmla="*/ 66675 w 158241"/>
              <a:gd name="connsiteY1" fmla="*/ 0 h 182761"/>
              <a:gd name="connsiteX2" fmla="*/ 90488 w 158241"/>
              <a:gd name="connsiteY2" fmla="*/ 142875 h 182761"/>
              <a:gd name="connsiteX3" fmla="*/ 157163 w 158241"/>
              <a:gd name="connsiteY3" fmla="*/ 142875 h 182761"/>
              <a:gd name="connsiteX4" fmla="*/ 126206 w 158241"/>
              <a:gd name="connsiteY4" fmla="*/ 180975 h 182761"/>
              <a:gd name="connsiteX5" fmla="*/ 54770 w 158241"/>
              <a:gd name="connsiteY5" fmla="*/ 173831 h 182761"/>
              <a:gd name="connsiteX6" fmla="*/ 9525 w 158241"/>
              <a:gd name="connsiteY6" fmla="*/ 150019 h 182761"/>
              <a:gd name="connsiteX7" fmla="*/ 61913 w 158241"/>
              <a:gd name="connsiteY7" fmla="*/ 140494 h 182761"/>
              <a:gd name="connsiteX8" fmla="*/ 54769 w 158241"/>
              <a:gd name="connsiteY8" fmla="*/ 38100 h 182761"/>
              <a:gd name="connsiteX9" fmla="*/ 0 w 158241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61913 w 158356"/>
              <a:gd name="connsiteY7" fmla="*/ 140494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8356"/>
              <a:gd name="connsiteY0" fmla="*/ 4762 h 182761"/>
              <a:gd name="connsiteX1" fmla="*/ 66675 w 158356"/>
              <a:gd name="connsiteY1" fmla="*/ 0 h 182761"/>
              <a:gd name="connsiteX2" fmla="*/ 88107 w 158356"/>
              <a:gd name="connsiteY2" fmla="*/ 130969 h 182761"/>
              <a:gd name="connsiteX3" fmla="*/ 157163 w 158356"/>
              <a:gd name="connsiteY3" fmla="*/ 142875 h 182761"/>
              <a:gd name="connsiteX4" fmla="*/ 126206 w 158356"/>
              <a:gd name="connsiteY4" fmla="*/ 180975 h 182761"/>
              <a:gd name="connsiteX5" fmla="*/ 54770 w 158356"/>
              <a:gd name="connsiteY5" fmla="*/ 173831 h 182761"/>
              <a:gd name="connsiteX6" fmla="*/ 9525 w 158356"/>
              <a:gd name="connsiteY6" fmla="*/ 150019 h 182761"/>
              <a:gd name="connsiteX7" fmla="*/ 59532 w 158356"/>
              <a:gd name="connsiteY7" fmla="*/ 128588 h 182761"/>
              <a:gd name="connsiteX8" fmla="*/ 54769 w 158356"/>
              <a:gd name="connsiteY8" fmla="*/ 38100 h 182761"/>
              <a:gd name="connsiteX9" fmla="*/ 0 w 158356"/>
              <a:gd name="connsiteY9" fmla="*/ 4762 h 182761"/>
              <a:gd name="connsiteX0" fmla="*/ 0 w 157498"/>
              <a:gd name="connsiteY0" fmla="*/ 4762 h 180740"/>
              <a:gd name="connsiteX1" fmla="*/ 66675 w 157498"/>
              <a:gd name="connsiteY1" fmla="*/ 0 h 180740"/>
              <a:gd name="connsiteX2" fmla="*/ 88107 w 157498"/>
              <a:gd name="connsiteY2" fmla="*/ 130969 h 180740"/>
              <a:gd name="connsiteX3" fmla="*/ 157163 w 157498"/>
              <a:gd name="connsiteY3" fmla="*/ 142875 h 180740"/>
              <a:gd name="connsiteX4" fmla="*/ 111918 w 157498"/>
              <a:gd name="connsiteY4" fmla="*/ 178594 h 180740"/>
              <a:gd name="connsiteX5" fmla="*/ 54770 w 157498"/>
              <a:gd name="connsiteY5" fmla="*/ 173831 h 180740"/>
              <a:gd name="connsiteX6" fmla="*/ 9525 w 157498"/>
              <a:gd name="connsiteY6" fmla="*/ 150019 h 180740"/>
              <a:gd name="connsiteX7" fmla="*/ 59532 w 157498"/>
              <a:gd name="connsiteY7" fmla="*/ 128588 h 180740"/>
              <a:gd name="connsiteX8" fmla="*/ 54769 w 157498"/>
              <a:gd name="connsiteY8" fmla="*/ 38100 h 180740"/>
              <a:gd name="connsiteX9" fmla="*/ 0 w 157498"/>
              <a:gd name="connsiteY9" fmla="*/ 4762 h 180740"/>
              <a:gd name="connsiteX0" fmla="*/ 0 w 157498"/>
              <a:gd name="connsiteY0" fmla="*/ 0 h 175978"/>
              <a:gd name="connsiteX1" fmla="*/ 88107 w 157498"/>
              <a:gd name="connsiteY1" fmla="*/ 7144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59532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498"/>
              <a:gd name="connsiteY0" fmla="*/ 0 h 175978"/>
              <a:gd name="connsiteX1" fmla="*/ 80963 w 157498"/>
              <a:gd name="connsiteY1" fmla="*/ 4763 h 175978"/>
              <a:gd name="connsiteX2" fmla="*/ 88107 w 157498"/>
              <a:gd name="connsiteY2" fmla="*/ 126207 h 175978"/>
              <a:gd name="connsiteX3" fmla="*/ 157163 w 157498"/>
              <a:gd name="connsiteY3" fmla="*/ 138113 h 175978"/>
              <a:gd name="connsiteX4" fmla="*/ 111918 w 157498"/>
              <a:gd name="connsiteY4" fmla="*/ 173832 h 175978"/>
              <a:gd name="connsiteX5" fmla="*/ 54770 w 157498"/>
              <a:gd name="connsiteY5" fmla="*/ 169069 h 175978"/>
              <a:gd name="connsiteX6" fmla="*/ 9525 w 157498"/>
              <a:gd name="connsiteY6" fmla="*/ 145257 h 175978"/>
              <a:gd name="connsiteX7" fmla="*/ 45244 w 157498"/>
              <a:gd name="connsiteY7" fmla="*/ 123826 h 175978"/>
              <a:gd name="connsiteX8" fmla="*/ 54769 w 157498"/>
              <a:gd name="connsiteY8" fmla="*/ 33338 h 175978"/>
              <a:gd name="connsiteX9" fmla="*/ 0 w 157498"/>
              <a:gd name="connsiteY9" fmla="*/ 0 h 175978"/>
              <a:gd name="connsiteX0" fmla="*/ 0 w 157256"/>
              <a:gd name="connsiteY0" fmla="*/ 0 h 175978"/>
              <a:gd name="connsiteX1" fmla="*/ 80963 w 157256"/>
              <a:gd name="connsiteY1" fmla="*/ 4763 h 175978"/>
              <a:gd name="connsiteX2" fmla="*/ 100014 w 157256"/>
              <a:gd name="connsiteY2" fmla="*/ 123825 h 175978"/>
              <a:gd name="connsiteX3" fmla="*/ 157163 w 157256"/>
              <a:gd name="connsiteY3" fmla="*/ 138113 h 175978"/>
              <a:gd name="connsiteX4" fmla="*/ 111918 w 157256"/>
              <a:gd name="connsiteY4" fmla="*/ 173832 h 175978"/>
              <a:gd name="connsiteX5" fmla="*/ 54770 w 157256"/>
              <a:gd name="connsiteY5" fmla="*/ 169069 h 175978"/>
              <a:gd name="connsiteX6" fmla="*/ 9525 w 157256"/>
              <a:gd name="connsiteY6" fmla="*/ 145257 h 175978"/>
              <a:gd name="connsiteX7" fmla="*/ 45244 w 157256"/>
              <a:gd name="connsiteY7" fmla="*/ 123826 h 175978"/>
              <a:gd name="connsiteX8" fmla="*/ 54769 w 157256"/>
              <a:gd name="connsiteY8" fmla="*/ 33338 h 175978"/>
              <a:gd name="connsiteX9" fmla="*/ 0 w 157256"/>
              <a:gd name="connsiteY9" fmla="*/ 0 h 175978"/>
              <a:gd name="connsiteX0" fmla="*/ 0 w 157256"/>
              <a:gd name="connsiteY0" fmla="*/ 0 h 175907"/>
              <a:gd name="connsiteX1" fmla="*/ 80963 w 157256"/>
              <a:gd name="connsiteY1" fmla="*/ 4763 h 175907"/>
              <a:gd name="connsiteX2" fmla="*/ 100014 w 157256"/>
              <a:gd name="connsiteY2" fmla="*/ 123825 h 175907"/>
              <a:gd name="connsiteX3" fmla="*/ 157163 w 157256"/>
              <a:gd name="connsiteY3" fmla="*/ 138113 h 175907"/>
              <a:gd name="connsiteX4" fmla="*/ 111918 w 157256"/>
              <a:gd name="connsiteY4" fmla="*/ 173832 h 175907"/>
              <a:gd name="connsiteX5" fmla="*/ 54770 w 157256"/>
              <a:gd name="connsiteY5" fmla="*/ 169069 h 175907"/>
              <a:gd name="connsiteX6" fmla="*/ 78581 w 157256"/>
              <a:gd name="connsiteY6" fmla="*/ 147639 h 175907"/>
              <a:gd name="connsiteX7" fmla="*/ 45244 w 157256"/>
              <a:gd name="connsiteY7" fmla="*/ 123826 h 175907"/>
              <a:gd name="connsiteX8" fmla="*/ 54769 w 157256"/>
              <a:gd name="connsiteY8" fmla="*/ 33338 h 175907"/>
              <a:gd name="connsiteX9" fmla="*/ 0 w 157256"/>
              <a:gd name="connsiteY9" fmla="*/ 0 h 175907"/>
              <a:gd name="connsiteX0" fmla="*/ 0 w 157246"/>
              <a:gd name="connsiteY0" fmla="*/ 0 h 180800"/>
              <a:gd name="connsiteX1" fmla="*/ 80963 w 157246"/>
              <a:gd name="connsiteY1" fmla="*/ 4763 h 180800"/>
              <a:gd name="connsiteX2" fmla="*/ 100014 w 157246"/>
              <a:gd name="connsiteY2" fmla="*/ 123825 h 180800"/>
              <a:gd name="connsiteX3" fmla="*/ 157163 w 157246"/>
              <a:gd name="connsiteY3" fmla="*/ 138113 h 180800"/>
              <a:gd name="connsiteX4" fmla="*/ 111918 w 157246"/>
              <a:gd name="connsiteY4" fmla="*/ 173832 h 180800"/>
              <a:gd name="connsiteX5" fmla="*/ 76202 w 157246"/>
              <a:gd name="connsiteY5" fmla="*/ 178594 h 180800"/>
              <a:gd name="connsiteX6" fmla="*/ 78581 w 157246"/>
              <a:gd name="connsiteY6" fmla="*/ 147639 h 180800"/>
              <a:gd name="connsiteX7" fmla="*/ 45244 w 157246"/>
              <a:gd name="connsiteY7" fmla="*/ 123826 h 180800"/>
              <a:gd name="connsiteX8" fmla="*/ 54769 w 157246"/>
              <a:gd name="connsiteY8" fmla="*/ 33338 h 180800"/>
              <a:gd name="connsiteX9" fmla="*/ 0 w 157246"/>
              <a:gd name="connsiteY9" fmla="*/ 0 h 180800"/>
              <a:gd name="connsiteX0" fmla="*/ 0 w 166756"/>
              <a:gd name="connsiteY0" fmla="*/ 0 h 180083"/>
              <a:gd name="connsiteX1" fmla="*/ 80963 w 166756"/>
              <a:gd name="connsiteY1" fmla="*/ 4763 h 180083"/>
              <a:gd name="connsiteX2" fmla="*/ 100014 w 166756"/>
              <a:gd name="connsiteY2" fmla="*/ 123825 h 180083"/>
              <a:gd name="connsiteX3" fmla="*/ 166688 w 166756"/>
              <a:gd name="connsiteY3" fmla="*/ 161925 h 180083"/>
              <a:gd name="connsiteX4" fmla="*/ 111918 w 166756"/>
              <a:gd name="connsiteY4" fmla="*/ 173832 h 180083"/>
              <a:gd name="connsiteX5" fmla="*/ 76202 w 166756"/>
              <a:gd name="connsiteY5" fmla="*/ 178594 h 180083"/>
              <a:gd name="connsiteX6" fmla="*/ 78581 w 166756"/>
              <a:gd name="connsiteY6" fmla="*/ 147639 h 180083"/>
              <a:gd name="connsiteX7" fmla="*/ 45244 w 166756"/>
              <a:gd name="connsiteY7" fmla="*/ 123826 h 180083"/>
              <a:gd name="connsiteX8" fmla="*/ 54769 w 166756"/>
              <a:gd name="connsiteY8" fmla="*/ 33338 h 180083"/>
              <a:gd name="connsiteX9" fmla="*/ 0 w 166756"/>
              <a:gd name="connsiteY9" fmla="*/ 0 h 180083"/>
              <a:gd name="connsiteX0" fmla="*/ 0 w 166756"/>
              <a:gd name="connsiteY0" fmla="*/ 0 h 179918"/>
              <a:gd name="connsiteX1" fmla="*/ 80963 w 166756"/>
              <a:gd name="connsiteY1" fmla="*/ 4763 h 179918"/>
              <a:gd name="connsiteX2" fmla="*/ 100014 w 166756"/>
              <a:gd name="connsiteY2" fmla="*/ 123825 h 179918"/>
              <a:gd name="connsiteX3" fmla="*/ 166688 w 166756"/>
              <a:gd name="connsiteY3" fmla="*/ 161925 h 179918"/>
              <a:gd name="connsiteX4" fmla="*/ 111918 w 166756"/>
              <a:gd name="connsiteY4" fmla="*/ 173832 h 179918"/>
              <a:gd name="connsiteX5" fmla="*/ 76202 w 166756"/>
              <a:gd name="connsiteY5" fmla="*/ 178594 h 179918"/>
              <a:gd name="connsiteX6" fmla="*/ 90487 w 166756"/>
              <a:gd name="connsiteY6" fmla="*/ 150020 h 179918"/>
              <a:gd name="connsiteX7" fmla="*/ 45244 w 166756"/>
              <a:gd name="connsiteY7" fmla="*/ 123826 h 179918"/>
              <a:gd name="connsiteX8" fmla="*/ 54769 w 166756"/>
              <a:gd name="connsiteY8" fmla="*/ 33338 h 179918"/>
              <a:gd name="connsiteX9" fmla="*/ 0 w 166756"/>
              <a:gd name="connsiteY9" fmla="*/ 0 h 179918"/>
              <a:gd name="connsiteX0" fmla="*/ 0 w 167692"/>
              <a:gd name="connsiteY0" fmla="*/ 0 h 188820"/>
              <a:gd name="connsiteX1" fmla="*/ 80963 w 167692"/>
              <a:gd name="connsiteY1" fmla="*/ 4763 h 188820"/>
              <a:gd name="connsiteX2" fmla="*/ 100014 w 167692"/>
              <a:gd name="connsiteY2" fmla="*/ 123825 h 188820"/>
              <a:gd name="connsiteX3" fmla="*/ 166688 w 167692"/>
              <a:gd name="connsiteY3" fmla="*/ 161925 h 188820"/>
              <a:gd name="connsiteX4" fmla="*/ 135731 w 167692"/>
              <a:gd name="connsiteY4" fmla="*/ 188120 h 188820"/>
              <a:gd name="connsiteX5" fmla="*/ 76202 w 167692"/>
              <a:gd name="connsiteY5" fmla="*/ 178594 h 188820"/>
              <a:gd name="connsiteX6" fmla="*/ 90487 w 167692"/>
              <a:gd name="connsiteY6" fmla="*/ 150020 h 188820"/>
              <a:gd name="connsiteX7" fmla="*/ 45244 w 167692"/>
              <a:gd name="connsiteY7" fmla="*/ 123826 h 188820"/>
              <a:gd name="connsiteX8" fmla="*/ 54769 w 167692"/>
              <a:gd name="connsiteY8" fmla="*/ 33338 h 188820"/>
              <a:gd name="connsiteX9" fmla="*/ 0 w 167692"/>
              <a:gd name="connsiteY9" fmla="*/ 0 h 188820"/>
              <a:gd name="connsiteX0" fmla="*/ 0 w 167692"/>
              <a:gd name="connsiteY0" fmla="*/ 0 h 188920"/>
              <a:gd name="connsiteX1" fmla="*/ 80963 w 167692"/>
              <a:gd name="connsiteY1" fmla="*/ 4763 h 188920"/>
              <a:gd name="connsiteX2" fmla="*/ 100014 w 167692"/>
              <a:gd name="connsiteY2" fmla="*/ 123825 h 188920"/>
              <a:gd name="connsiteX3" fmla="*/ 166688 w 167692"/>
              <a:gd name="connsiteY3" fmla="*/ 161925 h 188920"/>
              <a:gd name="connsiteX4" fmla="*/ 135731 w 167692"/>
              <a:gd name="connsiteY4" fmla="*/ 188120 h 188920"/>
              <a:gd name="connsiteX5" fmla="*/ 76202 w 167692"/>
              <a:gd name="connsiteY5" fmla="*/ 178594 h 188920"/>
              <a:gd name="connsiteX6" fmla="*/ 85725 w 167692"/>
              <a:gd name="connsiteY6" fmla="*/ 142876 h 188920"/>
              <a:gd name="connsiteX7" fmla="*/ 45244 w 167692"/>
              <a:gd name="connsiteY7" fmla="*/ 123826 h 188920"/>
              <a:gd name="connsiteX8" fmla="*/ 54769 w 167692"/>
              <a:gd name="connsiteY8" fmla="*/ 33338 h 188920"/>
              <a:gd name="connsiteX9" fmla="*/ 0 w 167692"/>
              <a:gd name="connsiteY9" fmla="*/ 0 h 188920"/>
              <a:gd name="connsiteX0" fmla="*/ 0 w 179327"/>
              <a:gd name="connsiteY0" fmla="*/ 0 h 189547"/>
              <a:gd name="connsiteX1" fmla="*/ 80963 w 179327"/>
              <a:gd name="connsiteY1" fmla="*/ 4763 h 189547"/>
              <a:gd name="connsiteX2" fmla="*/ 100014 w 179327"/>
              <a:gd name="connsiteY2" fmla="*/ 123825 h 189547"/>
              <a:gd name="connsiteX3" fmla="*/ 178594 w 179327"/>
              <a:gd name="connsiteY3" fmla="*/ 152400 h 189547"/>
              <a:gd name="connsiteX4" fmla="*/ 135731 w 179327"/>
              <a:gd name="connsiteY4" fmla="*/ 188120 h 189547"/>
              <a:gd name="connsiteX5" fmla="*/ 76202 w 179327"/>
              <a:gd name="connsiteY5" fmla="*/ 178594 h 189547"/>
              <a:gd name="connsiteX6" fmla="*/ 85725 w 179327"/>
              <a:gd name="connsiteY6" fmla="*/ 142876 h 189547"/>
              <a:gd name="connsiteX7" fmla="*/ 45244 w 179327"/>
              <a:gd name="connsiteY7" fmla="*/ 123826 h 189547"/>
              <a:gd name="connsiteX8" fmla="*/ 54769 w 179327"/>
              <a:gd name="connsiteY8" fmla="*/ 33338 h 189547"/>
              <a:gd name="connsiteX9" fmla="*/ 0 w 179327"/>
              <a:gd name="connsiteY9" fmla="*/ 0 h 189547"/>
              <a:gd name="connsiteX0" fmla="*/ 0 w 179327"/>
              <a:gd name="connsiteY0" fmla="*/ 0 h 189339"/>
              <a:gd name="connsiteX1" fmla="*/ 80963 w 179327"/>
              <a:gd name="connsiteY1" fmla="*/ 4763 h 189339"/>
              <a:gd name="connsiteX2" fmla="*/ 100014 w 179327"/>
              <a:gd name="connsiteY2" fmla="*/ 123825 h 189339"/>
              <a:gd name="connsiteX3" fmla="*/ 178594 w 179327"/>
              <a:gd name="connsiteY3" fmla="*/ 152400 h 189339"/>
              <a:gd name="connsiteX4" fmla="*/ 135731 w 179327"/>
              <a:gd name="connsiteY4" fmla="*/ 188120 h 189339"/>
              <a:gd name="connsiteX5" fmla="*/ 76202 w 179327"/>
              <a:gd name="connsiteY5" fmla="*/ 178594 h 189339"/>
              <a:gd name="connsiteX6" fmla="*/ 61912 w 179327"/>
              <a:gd name="connsiteY6" fmla="*/ 154783 h 189339"/>
              <a:gd name="connsiteX7" fmla="*/ 45244 w 179327"/>
              <a:gd name="connsiteY7" fmla="*/ 123826 h 189339"/>
              <a:gd name="connsiteX8" fmla="*/ 54769 w 179327"/>
              <a:gd name="connsiteY8" fmla="*/ 33338 h 189339"/>
              <a:gd name="connsiteX9" fmla="*/ 0 w 179327"/>
              <a:gd name="connsiteY9" fmla="*/ 0 h 189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9327" h="189339">
                <a:moveTo>
                  <a:pt x="0" y="0"/>
                </a:moveTo>
                <a:lnTo>
                  <a:pt x="80963" y="4763"/>
                </a:lnTo>
                <a:lnTo>
                  <a:pt x="100014" y="123825"/>
                </a:lnTo>
                <a:cubicBezTo>
                  <a:pt x="115492" y="147638"/>
                  <a:pt x="172641" y="141684"/>
                  <a:pt x="178594" y="152400"/>
                </a:cubicBezTo>
                <a:cubicBezTo>
                  <a:pt x="184547" y="163116"/>
                  <a:pt x="152796" y="183754"/>
                  <a:pt x="135731" y="188120"/>
                </a:cubicBezTo>
                <a:cubicBezTo>
                  <a:pt x="118666" y="192486"/>
                  <a:pt x="88505" y="184150"/>
                  <a:pt x="76202" y="178594"/>
                </a:cubicBezTo>
                <a:cubicBezTo>
                  <a:pt x="63899" y="173038"/>
                  <a:pt x="67072" y="163911"/>
                  <a:pt x="61912" y="154783"/>
                </a:cubicBezTo>
                <a:cubicBezTo>
                  <a:pt x="56752" y="145655"/>
                  <a:pt x="37703" y="142479"/>
                  <a:pt x="45244" y="123826"/>
                </a:cubicBezTo>
                <a:lnTo>
                  <a:pt x="54769" y="3333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2" name="Group 111"/>
          <p:cNvGrpSpPr/>
          <p:nvPr/>
        </p:nvGrpSpPr>
        <p:grpSpPr>
          <a:xfrm>
            <a:off x="2638788" y="3506884"/>
            <a:ext cx="285541" cy="284889"/>
            <a:chOff x="1679144" y="4075469"/>
            <a:chExt cx="285541" cy="284889"/>
          </a:xfrm>
        </p:grpSpPr>
        <p:cxnSp>
          <p:nvCxnSpPr>
            <p:cNvPr id="219" name="Straight Connector 218"/>
            <p:cNvCxnSpPr/>
            <p:nvPr/>
          </p:nvCxnSpPr>
          <p:spPr>
            <a:xfrm>
              <a:off x="1823455" y="4077866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5400000">
              <a:off x="1823439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  <a:scene3d>
              <a:camera prst="orthographicFront">
                <a:rot lat="0" lon="0" rev="27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820390" y="4075469"/>
              <a:ext cx="0" cy="282492"/>
            </a:xfrm>
            <a:prstGeom prst="line">
              <a:avLst/>
            </a:prstGeom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6" name="Flowchart: Connector 105"/>
            <p:cNvSpPr/>
            <p:nvPr/>
          </p:nvSpPr>
          <p:spPr>
            <a:xfrm>
              <a:off x="1727851" y="4124176"/>
              <a:ext cx="185078" cy="185078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21" name="Flowchart: Connector 220"/>
          <p:cNvSpPr/>
          <p:nvPr/>
        </p:nvSpPr>
        <p:spPr>
          <a:xfrm>
            <a:off x="3198149" y="3540495"/>
            <a:ext cx="200174" cy="200174"/>
          </a:xfrm>
          <a:prstGeom prst="flowChartConnector">
            <a:avLst/>
          </a:prstGeom>
          <a:gradFill flip="none" rotWithShape="1">
            <a:gsLst>
              <a:gs pos="0">
                <a:srgbClr val="0070C0"/>
              </a:gs>
              <a:gs pos="75000">
                <a:schemeClr val="bg1"/>
              </a:gs>
              <a:gs pos="33000">
                <a:srgbClr val="0070C0"/>
              </a:gs>
              <a:gs pos="100000">
                <a:schemeClr val="bg1"/>
              </a:gs>
            </a:gsLst>
            <a:lin ang="1080000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/>
          <p:cNvSpPr txBox="1"/>
          <p:nvPr/>
        </p:nvSpPr>
        <p:spPr>
          <a:xfrm>
            <a:off x="1021364" y="3898693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Pick text color</a:t>
            </a:r>
            <a:endParaRPr lang="en-SG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568513" y="3967749"/>
            <a:ext cx="474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Pick line color</a:t>
            </a:r>
            <a:endParaRPr lang="en-SG" sz="800" dirty="0"/>
          </a:p>
        </p:txBody>
      </p:sp>
      <p:sp>
        <p:nvSpPr>
          <p:cNvPr id="224" name="TextBox 223"/>
          <p:cNvSpPr txBox="1"/>
          <p:nvPr/>
        </p:nvSpPr>
        <p:spPr>
          <a:xfrm>
            <a:off x="2117955" y="3975182"/>
            <a:ext cx="474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Pick fill color</a:t>
            </a:r>
            <a:endParaRPr lang="en-SG" sz="8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592882" y="3981193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brightness</a:t>
            </a:r>
            <a:endParaRPr lang="en-SG" sz="800" dirty="0"/>
          </a:p>
        </p:txBody>
      </p:sp>
      <p:sp>
        <p:nvSpPr>
          <p:cNvPr id="226" name="TextBox 225"/>
          <p:cNvSpPr txBox="1"/>
          <p:nvPr/>
        </p:nvSpPr>
        <p:spPr>
          <a:xfrm>
            <a:off x="3198149" y="3983137"/>
            <a:ext cx="639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saturation</a:t>
            </a:r>
            <a:endParaRPr lang="en-SG" sz="800" dirty="0"/>
          </a:p>
        </p:txBody>
      </p:sp>
      <p:grpSp>
        <p:nvGrpSpPr>
          <p:cNvPr id="232" name="Group 231"/>
          <p:cNvGrpSpPr/>
          <p:nvPr/>
        </p:nvGrpSpPr>
        <p:grpSpPr>
          <a:xfrm>
            <a:off x="3008849" y="1316899"/>
            <a:ext cx="338151" cy="546439"/>
            <a:chOff x="5159570" y="1024749"/>
            <a:chExt cx="929609" cy="1502210"/>
          </a:xfrm>
        </p:grpSpPr>
        <p:sp>
          <p:nvSpPr>
            <p:cNvPr id="230" name="Rounded Rectangle 227"/>
            <p:cNvSpPr/>
            <p:nvPr/>
          </p:nvSpPr>
          <p:spPr>
            <a:xfrm rot="2223190">
              <a:off x="5159570" y="1840571"/>
              <a:ext cx="286327" cy="645623"/>
            </a:xfrm>
            <a:custGeom>
              <a:avLst/>
              <a:gdLst/>
              <a:ahLst/>
              <a:cxnLst/>
              <a:rect l="l" t="t" r="r" b="b"/>
              <a:pathLst>
                <a:path w="286327" h="645623">
                  <a:moveTo>
                    <a:pt x="0" y="207054"/>
                  </a:moveTo>
                  <a:lnTo>
                    <a:pt x="286327" y="0"/>
                  </a:lnTo>
                  <a:lnTo>
                    <a:pt x="286327" y="358324"/>
                  </a:lnTo>
                  <a:cubicBezTo>
                    <a:pt x="286327" y="417546"/>
                    <a:pt x="247915" y="467798"/>
                    <a:pt x="194109" y="483908"/>
                  </a:cubicBezTo>
                  <a:cubicBezTo>
                    <a:pt x="194108" y="520831"/>
                    <a:pt x="194108" y="557755"/>
                    <a:pt x="194108" y="594678"/>
                  </a:cubicBezTo>
                  <a:cubicBezTo>
                    <a:pt x="194108" y="622814"/>
                    <a:pt x="171299" y="645623"/>
                    <a:pt x="143163" y="645623"/>
                  </a:cubicBezTo>
                  <a:lnTo>
                    <a:pt x="143164" y="645622"/>
                  </a:lnTo>
                  <a:cubicBezTo>
                    <a:pt x="115028" y="645622"/>
                    <a:pt x="92219" y="622813"/>
                    <a:pt x="92219" y="594677"/>
                  </a:cubicBezTo>
                  <a:lnTo>
                    <a:pt x="92219" y="483908"/>
                  </a:lnTo>
                  <a:cubicBezTo>
                    <a:pt x="38413" y="467798"/>
                    <a:pt x="0" y="417547"/>
                    <a:pt x="0" y="358324"/>
                  </a:cubicBezTo>
                  <a:close/>
                </a:path>
              </a:pathLst>
            </a:cu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4" name="Rounded Rectangle 143"/>
            <p:cNvSpPr/>
            <p:nvPr/>
          </p:nvSpPr>
          <p:spPr>
            <a:xfrm rot="2223190">
              <a:off x="5730116" y="1024749"/>
              <a:ext cx="359063" cy="669567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7" name="Rounded Rectangle 226"/>
            <p:cNvSpPr/>
            <p:nvPr/>
          </p:nvSpPr>
          <p:spPr>
            <a:xfrm rot="2223190">
              <a:off x="5483683" y="1486567"/>
              <a:ext cx="541489" cy="157104"/>
            </a:xfrm>
            <a:prstGeom prst="roundRect">
              <a:avLst>
                <a:gd name="adj" fmla="val 45699"/>
              </a:avLst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8" name="Rounded Rectangle 227"/>
            <p:cNvSpPr/>
            <p:nvPr/>
          </p:nvSpPr>
          <p:spPr>
            <a:xfrm rot="2223190">
              <a:off x="5262617" y="1526835"/>
              <a:ext cx="286327" cy="1000124"/>
            </a:xfrm>
            <a:custGeom>
              <a:avLst/>
              <a:gdLst/>
              <a:ahLst/>
              <a:cxnLst/>
              <a:rect l="l" t="t" r="r" b="b"/>
              <a:pathLst>
                <a:path w="286327" h="1000124">
                  <a:moveTo>
                    <a:pt x="2115" y="0"/>
                  </a:moveTo>
                  <a:lnTo>
                    <a:pt x="284212" y="0"/>
                  </a:lnTo>
                  <a:cubicBezTo>
                    <a:pt x="286188" y="3367"/>
                    <a:pt x="286327" y="6905"/>
                    <a:pt x="286327" y="10476"/>
                  </a:cubicBezTo>
                  <a:lnTo>
                    <a:pt x="286327" y="712825"/>
                  </a:lnTo>
                  <a:cubicBezTo>
                    <a:pt x="286327" y="772047"/>
                    <a:pt x="247915" y="822299"/>
                    <a:pt x="194109" y="838409"/>
                  </a:cubicBezTo>
                  <a:cubicBezTo>
                    <a:pt x="194108" y="875332"/>
                    <a:pt x="194108" y="912256"/>
                    <a:pt x="194108" y="949179"/>
                  </a:cubicBezTo>
                  <a:cubicBezTo>
                    <a:pt x="194108" y="977315"/>
                    <a:pt x="171299" y="1000124"/>
                    <a:pt x="143163" y="1000124"/>
                  </a:cubicBezTo>
                  <a:lnTo>
                    <a:pt x="143164" y="1000123"/>
                  </a:lnTo>
                  <a:cubicBezTo>
                    <a:pt x="115028" y="1000123"/>
                    <a:pt x="92219" y="977314"/>
                    <a:pt x="92219" y="949178"/>
                  </a:cubicBezTo>
                  <a:lnTo>
                    <a:pt x="92219" y="838409"/>
                  </a:lnTo>
                  <a:cubicBezTo>
                    <a:pt x="38413" y="822299"/>
                    <a:pt x="0" y="772048"/>
                    <a:pt x="0" y="712825"/>
                  </a:cubicBezTo>
                  <a:lnTo>
                    <a:pt x="0" y="10476"/>
                  </a:lnTo>
                  <a:close/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33" name="Rectangle 4"/>
          <p:cNvSpPr/>
          <p:nvPr/>
        </p:nvSpPr>
        <p:spPr>
          <a:xfrm rot="16200000">
            <a:off x="2826682" y="1247305"/>
            <a:ext cx="700291" cy="690781"/>
          </a:xfrm>
          <a:custGeom>
            <a:avLst/>
            <a:gdLst/>
            <a:ahLst/>
            <a:cxnLst/>
            <a:rect l="l" t="t" r="r" b="b"/>
            <a:pathLst>
              <a:path w="1752603" h="1752600">
                <a:moveTo>
                  <a:pt x="533400" y="0"/>
                </a:moveTo>
                <a:lnTo>
                  <a:pt x="533403" y="0"/>
                </a:lnTo>
                <a:lnTo>
                  <a:pt x="1066800" y="0"/>
                </a:lnTo>
                <a:lnTo>
                  <a:pt x="1752603" y="0"/>
                </a:lnTo>
                <a:lnTo>
                  <a:pt x="1752603" y="1752600"/>
                </a:lnTo>
                <a:lnTo>
                  <a:pt x="1219203" y="1752600"/>
                </a:lnTo>
                <a:lnTo>
                  <a:pt x="533403" y="1752600"/>
                </a:lnTo>
                <a:lnTo>
                  <a:pt x="3" y="1752600"/>
                </a:lnTo>
                <a:lnTo>
                  <a:pt x="3" y="533430"/>
                </a:lnTo>
                <a:cubicBezTo>
                  <a:pt x="0" y="533420"/>
                  <a:pt x="0" y="533410"/>
                  <a:pt x="0" y="533400"/>
                </a:cubicBezTo>
                <a:cubicBezTo>
                  <a:pt x="0" y="238811"/>
                  <a:pt x="238811" y="0"/>
                  <a:pt x="533400" y="0"/>
                </a:cubicBezTo>
                <a:close/>
              </a:path>
            </a:pathLst>
          </a:custGeom>
          <a:noFill/>
          <a:ln w="76200" cmpd="sng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/>
          <p:cNvSpPr txBox="1"/>
          <p:nvPr/>
        </p:nvSpPr>
        <p:spPr>
          <a:xfrm>
            <a:off x="2758038" y="2060640"/>
            <a:ext cx="91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Colors Lab (alternative)</a:t>
            </a:r>
            <a:endParaRPr lang="en-SG" sz="800" dirty="0"/>
          </a:p>
        </p:txBody>
      </p:sp>
      <p:grpSp>
        <p:nvGrpSpPr>
          <p:cNvPr id="258" name="Group 257"/>
          <p:cNvGrpSpPr/>
          <p:nvPr/>
        </p:nvGrpSpPr>
        <p:grpSpPr>
          <a:xfrm>
            <a:off x="4458419" y="3547125"/>
            <a:ext cx="421200" cy="420624"/>
            <a:chOff x="5541069" y="3504060"/>
            <a:chExt cx="421200" cy="420624"/>
          </a:xfrm>
        </p:grpSpPr>
        <p:grpSp>
          <p:nvGrpSpPr>
            <p:cNvPr id="251" name="Group 250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52" name="Rectangle 251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42" name="Down Arrow 241"/>
            <p:cNvSpPr/>
            <p:nvPr/>
          </p:nvSpPr>
          <p:spPr>
            <a:xfrm>
              <a:off x="5630075" y="3571548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4994994" y="3547125"/>
            <a:ext cx="421200" cy="420624"/>
            <a:chOff x="5541069" y="3504060"/>
            <a:chExt cx="421200" cy="420624"/>
          </a:xfrm>
        </p:grpSpPr>
        <p:grpSp>
          <p:nvGrpSpPr>
            <p:cNvPr id="262" name="Group 261"/>
            <p:cNvGrpSpPr/>
            <p:nvPr/>
          </p:nvGrpSpPr>
          <p:grpSpPr>
            <a:xfrm>
              <a:off x="5541069" y="3504060"/>
              <a:ext cx="421200" cy="420624"/>
              <a:chOff x="2605155" y="2844833"/>
              <a:chExt cx="421200" cy="420624"/>
            </a:xfrm>
          </p:grpSpPr>
          <p:sp>
            <p:nvSpPr>
              <p:cNvPr id="265" name="Rectangle 264"/>
              <p:cNvSpPr/>
              <p:nvPr/>
            </p:nvSpPr>
            <p:spPr>
              <a:xfrm rot="5400000" flipH="1">
                <a:off x="2605443" y="284454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2672422" y="3170164"/>
                <a:ext cx="286665" cy="537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63" name="Down Arrow 262"/>
            <p:cNvSpPr/>
            <p:nvPr/>
          </p:nvSpPr>
          <p:spPr>
            <a:xfrm flipV="1">
              <a:off x="5630075" y="3555673"/>
              <a:ext cx="243189" cy="225764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0" name="Group 259"/>
          <p:cNvGrpSpPr/>
          <p:nvPr/>
        </p:nvGrpSpPr>
        <p:grpSpPr>
          <a:xfrm>
            <a:off x="5568594" y="3556278"/>
            <a:ext cx="421200" cy="420624"/>
            <a:chOff x="6651244" y="3513213"/>
            <a:chExt cx="421200" cy="420624"/>
          </a:xfrm>
        </p:grpSpPr>
        <p:grpSp>
          <p:nvGrpSpPr>
            <p:cNvPr id="267" name="Group 266"/>
            <p:cNvGrpSpPr/>
            <p:nvPr/>
          </p:nvGrpSpPr>
          <p:grpSpPr>
            <a:xfrm>
              <a:off x="6651244" y="3513213"/>
              <a:ext cx="421200" cy="420624"/>
              <a:chOff x="5541069" y="3504060"/>
              <a:chExt cx="421200" cy="420624"/>
            </a:xfrm>
          </p:grpSpPr>
          <p:sp>
            <p:nvSpPr>
              <p:cNvPr id="271" name="Rectangle 270"/>
              <p:cNvSpPr/>
              <p:nvPr/>
            </p:nvSpPr>
            <p:spPr>
              <a:xfrm rot="5400000" flipH="1">
                <a:off x="5541357" y="3503772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5623725" y="3842770"/>
                <a:ext cx="45719" cy="25807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59" name="Multiply 258"/>
            <p:cNvSpPr/>
            <p:nvPr/>
          </p:nvSpPr>
          <p:spPr>
            <a:xfrm>
              <a:off x="6715794" y="3577957"/>
              <a:ext cx="292100" cy="273966"/>
            </a:xfrm>
            <a:prstGeom prst="mathMultiply">
              <a:avLst/>
            </a:prstGeom>
            <a:solidFill>
              <a:schemeClr val="bg1"/>
            </a:solidFill>
            <a:ln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6077644" y="3556278"/>
            <a:ext cx="421200" cy="420624"/>
            <a:chOff x="5541069" y="3504060"/>
            <a:chExt cx="421200" cy="420624"/>
          </a:xfrm>
        </p:grpSpPr>
        <p:sp>
          <p:nvSpPr>
            <p:cNvPr id="278" name="Rectangle 277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81" name="Group 280"/>
          <p:cNvGrpSpPr/>
          <p:nvPr/>
        </p:nvGrpSpPr>
        <p:grpSpPr>
          <a:xfrm>
            <a:off x="6583375" y="3556278"/>
            <a:ext cx="421200" cy="420624"/>
            <a:chOff x="5541069" y="3504060"/>
            <a:chExt cx="421200" cy="420624"/>
          </a:xfrm>
        </p:grpSpPr>
        <p:sp>
          <p:nvSpPr>
            <p:cNvPr id="282" name="Rectangle 281"/>
            <p:cNvSpPr/>
            <p:nvPr/>
          </p:nvSpPr>
          <p:spPr>
            <a:xfrm rot="5400000" flipH="1">
              <a:off x="5541357" y="3503772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5623725" y="3842770"/>
              <a:ext cx="45719" cy="2580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84" name="Freeform 283"/>
          <p:cNvSpPr/>
          <p:nvPr/>
        </p:nvSpPr>
        <p:spPr>
          <a:xfrm>
            <a:off x="6666031" y="3696799"/>
            <a:ext cx="260350" cy="168275"/>
          </a:xfrm>
          <a:custGeom>
            <a:avLst/>
            <a:gdLst>
              <a:gd name="connsiteX0" fmla="*/ 0 w 260350"/>
              <a:gd name="connsiteY0" fmla="*/ 73025 h 168275"/>
              <a:gd name="connsiteX1" fmla="*/ 66675 w 260350"/>
              <a:gd name="connsiteY1" fmla="*/ 168275 h 168275"/>
              <a:gd name="connsiteX2" fmla="*/ 260350 w 260350"/>
              <a:gd name="connsiteY2" fmla="*/ 0 h 16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350" h="168275">
                <a:moveTo>
                  <a:pt x="0" y="73025"/>
                </a:moveTo>
                <a:lnTo>
                  <a:pt x="66675" y="168275"/>
                </a:lnTo>
                <a:lnTo>
                  <a:pt x="260350" y="0"/>
                </a:lnTo>
              </a:path>
            </a:pathLst>
          </a:custGeom>
          <a:noFill/>
          <a:ln w="76200"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4" name="Arc 273"/>
          <p:cNvSpPr/>
          <p:nvPr/>
        </p:nvSpPr>
        <p:spPr>
          <a:xfrm>
            <a:off x="6183159" y="3676752"/>
            <a:ext cx="189066" cy="189066"/>
          </a:xfrm>
          <a:prstGeom prst="arc">
            <a:avLst>
              <a:gd name="adj1" fmla="val 14188235"/>
              <a:gd name="adj2" fmla="val 8354547"/>
            </a:avLst>
          </a:prstGeom>
          <a:noFill/>
          <a:ln w="57150" cap="rnd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0" name="Flowchart: Extract 279"/>
          <p:cNvSpPr/>
          <p:nvPr/>
        </p:nvSpPr>
        <p:spPr>
          <a:xfrm rot="14735327">
            <a:off x="6148019" y="3641259"/>
            <a:ext cx="108989" cy="115651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7" name="TextBox 286"/>
          <p:cNvSpPr txBox="1"/>
          <p:nvPr/>
        </p:nvSpPr>
        <p:spPr>
          <a:xfrm>
            <a:off x="4437909" y="4099086"/>
            <a:ext cx="25666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Save, load, clear, reload, apply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159373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Shapes </a:t>
            </a:r>
            <a:r>
              <a:rPr lang="en-US" dirty="0" smtClean="0"/>
              <a:t>Lab</a:t>
            </a:r>
            <a:endParaRPr lang="en-SG" dirty="0"/>
          </a:p>
        </p:txBody>
      </p:sp>
      <p:sp>
        <p:nvSpPr>
          <p:cNvPr id="72" name="TextBox 71"/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Shapes </a:t>
            </a:r>
            <a:r>
              <a:rPr lang="en-US" sz="800" dirty="0"/>
              <a:t>L</a:t>
            </a:r>
            <a:r>
              <a:rPr lang="en-US" sz="800" dirty="0" smtClean="0"/>
              <a:t>ab</a:t>
            </a:r>
            <a:endParaRPr lang="en-SG" sz="800" dirty="0"/>
          </a:p>
        </p:txBody>
      </p:sp>
      <p:grpSp>
        <p:nvGrpSpPr>
          <p:cNvPr id="73" name="Group 72"/>
          <p:cNvGrpSpPr/>
          <p:nvPr/>
        </p:nvGrpSpPr>
        <p:grpSpPr>
          <a:xfrm>
            <a:off x="1002575" y="1231726"/>
            <a:ext cx="838200" cy="838200"/>
            <a:chOff x="375266" y="5397326"/>
            <a:chExt cx="838200" cy="838200"/>
          </a:xfrm>
        </p:grpSpPr>
        <p:sp>
          <p:nvSpPr>
            <p:cNvPr id="74" name="Rectangle 7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ardrop 75"/>
            <p:cNvSpPr/>
            <p:nvPr/>
          </p:nvSpPr>
          <p:spPr>
            <a:xfrm>
              <a:off x="747877" y="5557049"/>
              <a:ext cx="309672" cy="307175"/>
            </a:xfrm>
            <a:prstGeom prst="teardrop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7" name="Flowchart: Process 76"/>
            <p:cNvSpPr/>
            <p:nvPr/>
          </p:nvSpPr>
          <p:spPr>
            <a:xfrm>
              <a:off x="544174" y="5670551"/>
              <a:ext cx="299506" cy="256598"/>
            </a:xfrm>
            <a:prstGeom prst="flowChartProcess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8" name="Flowchart: Magnetic Disk 77"/>
            <p:cNvSpPr/>
            <p:nvPr/>
          </p:nvSpPr>
          <p:spPr>
            <a:xfrm>
              <a:off x="721676" y="5747165"/>
              <a:ext cx="258469" cy="315518"/>
            </a:xfrm>
            <a:prstGeom prst="flowChartMagneticDisk">
              <a:avLst/>
            </a:prstGeom>
            <a:solidFill>
              <a:schemeClr val="accent6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3" name="[TextBox 40]"/>
          <p:cNvSpPr txBox="1"/>
          <p:nvPr/>
        </p:nvSpPr>
        <p:spPr>
          <a:xfrm>
            <a:off x="1114965" y="3545828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</a:t>
            </a:r>
            <a:r>
              <a:rPr lang="en-US" sz="1100" dirty="0" smtClean="0"/>
              <a:t>to custom shapes</a:t>
            </a:r>
            <a:endParaRPr lang="en-SG" sz="1100" dirty="0"/>
          </a:p>
        </p:txBody>
      </p:sp>
      <p:sp>
        <p:nvSpPr>
          <p:cNvPr id="88" name="Rectangle 87"/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" name="Group 2"/>
          <p:cNvGrpSpPr/>
          <p:nvPr/>
        </p:nvGrpSpPr>
        <p:grpSpPr>
          <a:xfrm>
            <a:off x="1270075" y="2900531"/>
            <a:ext cx="414783" cy="418250"/>
            <a:chOff x="1270075" y="2900531"/>
            <a:chExt cx="414783" cy="418250"/>
          </a:xfrm>
        </p:grpSpPr>
        <p:sp>
          <p:nvSpPr>
            <p:cNvPr id="80" name="Right Arrow 79"/>
            <p:cNvSpPr>
              <a:spLocks noChangeAspect="1"/>
            </p:cNvSpPr>
            <p:nvPr/>
          </p:nvSpPr>
          <p:spPr>
            <a:xfrm>
              <a:off x="1270075" y="290053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ardrop 89"/>
            <p:cNvSpPr/>
            <p:nvPr/>
          </p:nvSpPr>
          <p:spPr>
            <a:xfrm>
              <a:off x="1348985" y="296477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Flowchart: Process 90"/>
            <p:cNvSpPr/>
            <p:nvPr/>
          </p:nvSpPr>
          <p:spPr>
            <a:xfrm>
              <a:off x="1295196" y="302876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2" name="Flowchart: Magnetic Disk 91"/>
            <p:cNvSpPr/>
            <p:nvPr/>
          </p:nvSpPr>
          <p:spPr>
            <a:xfrm>
              <a:off x="1398940" y="307228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441650" y="2911671"/>
            <a:ext cx="414783" cy="418250"/>
            <a:chOff x="2441650" y="2911671"/>
            <a:chExt cx="414783" cy="418250"/>
          </a:xfrm>
        </p:grpSpPr>
        <p:sp>
          <p:nvSpPr>
            <p:cNvPr id="99" name="Right Arrow 98"/>
            <p:cNvSpPr>
              <a:spLocks noChangeAspect="1"/>
            </p:cNvSpPr>
            <p:nvPr/>
          </p:nvSpPr>
          <p:spPr>
            <a:xfrm flipH="1">
              <a:off x="2441650" y="2911671"/>
              <a:ext cx="414783" cy="418250"/>
            </a:xfrm>
            <a:prstGeom prst="rightArrow">
              <a:avLst>
                <a:gd name="adj1" fmla="val 100000"/>
                <a:gd name="adj2" fmla="val 4158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ardrop 99"/>
            <p:cNvSpPr/>
            <p:nvPr/>
          </p:nvSpPr>
          <p:spPr>
            <a:xfrm>
              <a:off x="2603110" y="2975914"/>
              <a:ext cx="181037" cy="175706"/>
            </a:xfrm>
            <a:prstGeom prst="teardrop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2" name="Flowchart: Process 101"/>
            <p:cNvSpPr/>
            <p:nvPr/>
          </p:nvSpPr>
          <p:spPr>
            <a:xfrm>
              <a:off x="2549321" y="3039904"/>
              <a:ext cx="188837" cy="161784"/>
            </a:xfrm>
            <a:prstGeom prst="flowChartProcess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3" name="Flowchart: Magnetic Disk 102"/>
            <p:cNvSpPr/>
            <p:nvPr/>
          </p:nvSpPr>
          <p:spPr>
            <a:xfrm>
              <a:off x="2653065" y="3083427"/>
              <a:ext cx="162964" cy="1662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4" name="[TextBox 40]"/>
          <p:cNvSpPr txBox="1"/>
          <p:nvPr/>
        </p:nvSpPr>
        <p:spPr>
          <a:xfrm>
            <a:off x="2353547" y="3622028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</a:t>
            </a:r>
            <a:r>
              <a:rPr lang="en-US" sz="1100" dirty="0" smtClean="0"/>
              <a:t>to slide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2874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434720" y="2626591"/>
            <a:ext cx="420924" cy="420924"/>
            <a:chOff x="1434720" y="2626591"/>
            <a:chExt cx="420924" cy="420924"/>
          </a:xfrm>
        </p:grpSpPr>
        <p:sp>
          <p:nvSpPr>
            <p:cNvPr id="12" name="Flowchart: Connector 11"/>
            <p:cNvSpPr>
              <a:spLocks noChangeAspect="1"/>
            </p:cNvSpPr>
            <p:nvPr/>
          </p:nvSpPr>
          <p:spPr>
            <a:xfrm>
              <a:off x="1434720" y="262659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3" name="Plus 12"/>
            <p:cNvSpPr>
              <a:spLocks noChangeAspect="1"/>
            </p:cNvSpPr>
            <p:nvPr/>
          </p:nvSpPr>
          <p:spPr>
            <a:xfrm>
              <a:off x="1492722" y="2687385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18105" y="2630921"/>
            <a:ext cx="420924" cy="420924"/>
            <a:chOff x="2518105" y="2630921"/>
            <a:chExt cx="420924" cy="420924"/>
          </a:xfrm>
        </p:grpSpPr>
        <p:sp>
          <p:nvSpPr>
            <p:cNvPr id="21" name="Flowchart: Connector 20"/>
            <p:cNvSpPr>
              <a:spLocks noChangeAspect="1"/>
            </p:cNvSpPr>
            <p:nvPr/>
          </p:nvSpPr>
          <p:spPr>
            <a:xfrm>
              <a:off x="2518105" y="263092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2" name="Arc 21"/>
            <p:cNvSpPr>
              <a:spLocks noChangeAspect="1"/>
            </p:cNvSpPr>
            <p:nvPr/>
          </p:nvSpPr>
          <p:spPr>
            <a:xfrm>
              <a:off x="2595445" y="2723622"/>
              <a:ext cx="246198" cy="246198"/>
            </a:xfrm>
            <a:prstGeom prst="arc">
              <a:avLst>
                <a:gd name="adj1" fmla="val 372342"/>
                <a:gd name="adj2" fmla="val 14724329"/>
              </a:avLst>
            </a:prstGeom>
            <a:noFill/>
            <a:ln w="76200" cap="sq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2743576" y="2773165"/>
              <a:ext cx="187446" cy="11156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638800" y="5988113"/>
            <a:ext cx="420924" cy="420924"/>
            <a:chOff x="3582778" y="2643661"/>
            <a:chExt cx="420924" cy="420924"/>
          </a:xfrm>
        </p:grpSpPr>
        <p:sp>
          <p:nvSpPr>
            <p:cNvPr id="25" name="Flowchart: Connector 24"/>
            <p:cNvSpPr>
              <a:spLocks noChangeAspect="1"/>
            </p:cNvSpPr>
            <p:nvPr/>
          </p:nvSpPr>
          <p:spPr>
            <a:xfrm>
              <a:off x="3582778" y="264366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793240" y="2693787"/>
              <a:ext cx="0" cy="153069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93017" y="2854123"/>
              <a:ext cx="101645" cy="37477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488351" y="5943600"/>
            <a:ext cx="420624" cy="420624"/>
            <a:chOff x="2174821" y="3581400"/>
            <a:chExt cx="420624" cy="420624"/>
          </a:xfrm>
        </p:grpSpPr>
        <p:sp>
          <p:nvSpPr>
            <p:cNvPr id="38" name="Rectangle 37"/>
            <p:cNvSpPr/>
            <p:nvPr/>
          </p:nvSpPr>
          <p:spPr>
            <a:xfrm rot="5400000">
              <a:off x="2268702" y="3672494"/>
              <a:ext cx="232105" cy="232105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/>
            <p:cNvSpPr/>
            <p:nvPr/>
          </p:nvSpPr>
          <p:spPr>
            <a:xfrm rot="16200000">
              <a:off x="2174821" y="3581400"/>
              <a:ext cx="420624" cy="420624"/>
            </a:xfrm>
            <a:prstGeom prst="rtTriangle">
              <a:avLst/>
            </a:prstGeom>
            <a:solidFill>
              <a:srgbClr val="0070C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3599690" y="2662549"/>
            <a:ext cx="420624" cy="420624"/>
            <a:chOff x="3276600" y="3645701"/>
            <a:chExt cx="420624" cy="420624"/>
          </a:xfrm>
        </p:grpSpPr>
        <p:sp>
          <p:nvSpPr>
            <p:cNvPr id="43" name="Rectangle 42"/>
            <p:cNvSpPr/>
            <p:nvPr/>
          </p:nvSpPr>
          <p:spPr>
            <a:xfrm rot="10800000">
              <a:off x="3276600" y="3645701"/>
              <a:ext cx="420624" cy="4206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3360152" y="3649095"/>
              <a:ext cx="308933" cy="32147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7402751" y="5988113"/>
            <a:ext cx="431961" cy="417004"/>
            <a:chOff x="2489468" y="4419599"/>
            <a:chExt cx="431961" cy="417004"/>
          </a:xfrm>
        </p:grpSpPr>
        <p:sp>
          <p:nvSpPr>
            <p:cNvPr id="49" name="Rectangle 48"/>
            <p:cNvSpPr/>
            <p:nvPr/>
          </p:nvSpPr>
          <p:spPr>
            <a:xfrm rot="10800000">
              <a:off x="2489468" y="4419599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1" name="Rectangle 50"/>
            <p:cNvSpPr/>
            <p:nvPr/>
          </p:nvSpPr>
          <p:spPr>
            <a:xfrm rot="10800000">
              <a:off x="2542456" y="4502308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2" name="Rectangle 51"/>
            <p:cNvSpPr/>
            <p:nvPr/>
          </p:nvSpPr>
          <p:spPr>
            <a:xfrm rot="10800000">
              <a:off x="2595445" y="4585016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164751" y="6087546"/>
            <a:ext cx="420625" cy="187704"/>
            <a:chOff x="3276597" y="4572000"/>
            <a:chExt cx="420625" cy="187704"/>
          </a:xfrm>
        </p:grpSpPr>
        <p:sp>
          <p:nvSpPr>
            <p:cNvPr id="56" name="Flowchart: Decision 55"/>
            <p:cNvSpPr/>
            <p:nvPr/>
          </p:nvSpPr>
          <p:spPr>
            <a:xfrm>
              <a:off x="3276597" y="4572000"/>
              <a:ext cx="420625" cy="187704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335"/>
                <a:gd name="connsiteX1" fmla="*/ 5000 w 10000"/>
                <a:gd name="connsiteY1" fmla="*/ 0 h 10335"/>
                <a:gd name="connsiteX2" fmla="*/ 10000 w 10000"/>
                <a:gd name="connsiteY2" fmla="*/ 5000 h 10335"/>
                <a:gd name="connsiteX3" fmla="*/ 5000 w 10000"/>
                <a:gd name="connsiteY3" fmla="*/ 10000 h 10335"/>
                <a:gd name="connsiteX4" fmla="*/ 0 w 10000"/>
                <a:gd name="connsiteY4" fmla="*/ 5000 h 10335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7803"/>
                <a:gd name="connsiteX1" fmla="*/ 5000 w 10000"/>
                <a:gd name="connsiteY1" fmla="*/ 0 h 7803"/>
                <a:gd name="connsiteX2" fmla="*/ 10000 w 10000"/>
                <a:gd name="connsiteY2" fmla="*/ 5000 h 7803"/>
                <a:gd name="connsiteX3" fmla="*/ 5057 w 10000"/>
                <a:gd name="connsiteY3" fmla="*/ 7803 h 7803"/>
                <a:gd name="connsiteX4" fmla="*/ 0 w 10000"/>
                <a:gd name="connsiteY4" fmla="*/ 5000 h 7803"/>
                <a:gd name="connsiteX0" fmla="*/ 0 w 10000"/>
                <a:gd name="connsiteY0" fmla="*/ 3484 h 7076"/>
                <a:gd name="connsiteX1" fmla="*/ 5000 w 10000"/>
                <a:gd name="connsiteY1" fmla="*/ 0 h 7076"/>
                <a:gd name="connsiteX2" fmla="*/ 10000 w 10000"/>
                <a:gd name="connsiteY2" fmla="*/ 3484 h 7076"/>
                <a:gd name="connsiteX3" fmla="*/ 5057 w 10000"/>
                <a:gd name="connsiteY3" fmla="*/ 7076 h 7076"/>
                <a:gd name="connsiteX4" fmla="*/ 0 w 10000"/>
                <a:gd name="connsiteY4" fmla="*/ 3484 h 7076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612">
                  <a:moveTo>
                    <a:pt x="0" y="4924"/>
                  </a:moveTo>
                  <a:cubicBezTo>
                    <a:pt x="679" y="2210"/>
                    <a:pt x="3333" y="0"/>
                    <a:pt x="5000" y="0"/>
                  </a:cubicBezTo>
                  <a:cubicBezTo>
                    <a:pt x="6667" y="0"/>
                    <a:pt x="9264" y="1904"/>
                    <a:pt x="10000" y="4924"/>
                  </a:cubicBezTo>
                  <a:cubicBezTo>
                    <a:pt x="9295" y="8707"/>
                    <a:pt x="7290" y="10653"/>
                    <a:pt x="5057" y="10612"/>
                  </a:cubicBezTo>
                  <a:cubicBezTo>
                    <a:pt x="2824" y="10571"/>
                    <a:pt x="793" y="8248"/>
                    <a:pt x="0" y="492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3416537" y="4595016"/>
              <a:ext cx="140605" cy="13378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582232" y="5410200"/>
            <a:ext cx="233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 used</a:t>
            </a:r>
            <a:endParaRPr lang="en-SG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416642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animation slide</a:t>
            </a:r>
            <a:endParaRPr lang="en-SG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2456299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Recreate animation slide</a:t>
            </a:r>
            <a:endParaRPr lang="en-SG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330641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spotlight</a:t>
            </a:r>
            <a:endParaRPr lang="en-SG" sz="1100" dirty="0"/>
          </a:p>
        </p:txBody>
      </p:sp>
      <p:grpSp>
        <p:nvGrpSpPr>
          <p:cNvPr id="3" name="[Group 2]"/>
          <p:cNvGrpSpPr/>
          <p:nvPr/>
        </p:nvGrpSpPr>
        <p:grpSpPr>
          <a:xfrm>
            <a:off x="4644415" y="2654369"/>
            <a:ext cx="420625" cy="421196"/>
            <a:chOff x="4644415" y="2654369"/>
            <a:chExt cx="420625" cy="423587"/>
          </a:xfrm>
        </p:grpSpPr>
        <p:sp>
          <p:nvSpPr>
            <p:cNvPr id="36" name="Right Arrow 35"/>
            <p:cNvSpPr>
              <a:spLocks noChangeAspect="1"/>
            </p:cNvSpPr>
            <p:nvPr/>
          </p:nvSpPr>
          <p:spPr>
            <a:xfrm rot="4632386">
              <a:off x="4681534" y="2696250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44416" y="2978965"/>
              <a:ext cx="420624" cy="989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0800000">
              <a:off x="4644415" y="26543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41" name="[TextBox 40]"/>
          <p:cNvSpPr txBox="1"/>
          <p:nvPr/>
        </p:nvSpPr>
        <p:spPr>
          <a:xfrm>
            <a:off x="4473728" y="3352584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captions</a:t>
            </a:r>
            <a:endParaRPr lang="en-SG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5740371" y="2666016"/>
            <a:ext cx="420624" cy="418250"/>
            <a:chOff x="5740371" y="2666016"/>
            <a:chExt cx="420624" cy="418250"/>
          </a:xfrm>
        </p:grpSpPr>
        <p:sp>
          <p:nvSpPr>
            <p:cNvPr id="54" name="Rectangle 5"/>
            <p:cNvSpPr/>
            <p:nvPr/>
          </p:nvSpPr>
          <p:spPr>
            <a:xfrm>
              <a:off x="5832826" y="2691000"/>
              <a:ext cx="199554" cy="363398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Rectangle 60"/>
            <p:cNvSpPr/>
            <p:nvPr/>
          </p:nvSpPr>
          <p:spPr>
            <a:xfrm rot="10800000">
              <a:off x="5740371" y="2666016"/>
              <a:ext cx="420624" cy="418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569683" y="3364231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Speak selected text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304800"/>
            <a:ext cx="295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 menu icons</a:t>
            </a:r>
            <a:endParaRPr lang="en-SG" dirty="0"/>
          </a:p>
        </p:txBody>
      </p:sp>
      <p:sp>
        <p:nvSpPr>
          <p:cNvPr id="66" name="Rectangle 65"/>
          <p:cNvSpPr/>
          <p:nvPr/>
        </p:nvSpPr>
        <p:spPr>
          <a:xfrm rot="10800000">
            <a:off x="6698284" y="2638488"/>
            <a:ext cx="420624" cy="41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67" name="TextBox 66"/>
          <p:cNvSpPr txBox="1"/>
          <p:nvPr/>
        </p:nvSpPr>
        <p:spPr>
          <a:xfrm>
            <a:off x="6629400" y="3336703"/>
            <a:ext cx="816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narrations</a:t>
            </a:r>
            <a:endParaRPr lang="en-SG" sz="1100" dirty="0"/>
          </a:p>
        </p:txBody>
      </p:sp>
      <p:sp>
        <p:nvSpPr>
          <p:cNvPr id="65" name="Rectangle 5"/>
          <p:cNvSpPr/>
          <p:nvPr/>
        </p:nvSpPr>
        <p:spPr>
          <a:xfrm>
            <a:off x="6798374" y="2680681"/>
            <a:ext cx="184284" cy="328980"/>
          </a:xfrm>
          <a:custGeom>
            <a:avLst/>
            <a:gdLst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56685 w 247861"/>
              <a:gd name="connsiteY2" fmla="*/ 318394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81228 w 247861"/>
              <a:gd name="connsiteY2" fmla="*/ 326575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861" h="491595">
                <a:moveTo>
                  <a:pt x="0" y="168438"/>
                </a:moveTo>
                <a:lnTo>
                  <a:pt x="83956" y="162984"/>
                </a:lnTo>
                <a:cubicBezTo>
                  <a:pt x="83047" y="217514"/>
                  <a:pt x="82137" y="272045"/>
                  <a:pt x="81228" y="326575"/>
                </a:cubicBezTo>
                <a:lnTo>
                  <a:pt x="0" y="318394"/>
                </a:lnTo>
                <a:lnTo>
                  <a:pt x="0" y="168438"/>
                </a:lnTo>
                <a:close/>
                <a:moveTo>
                  <a:pt x="247861" y="0"/>
                </a:moveTo>
                <a:cubicBezTo>
                  <a:pt x="246183" y="163865"/>
                  <a:pt x="244504" y="327730"/>
                  <a:pt x="242826" y="491595"/>
                </a:cubicBezTo>
                <a:lnTo>
                  <a:pt x="82985" y="327947"/>
                </a:lnTo>
                <a:cubicBezTo>
                  <a:pt x="83560" y="271749"/>
                  <a:pt x="84136" y="215552"/>
                  <a:pt x="84711" y="159354"/>
                </a:cubicBezTo>
                <a:lnTo>
                  <a:pt x="24786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/>
          <p:cNvSpPr txBox="1"/>
          <p:nvPr/>
        </p:nvSpPr>
        <p:spPr>
          <a:xfrm>
            <a:off x="7598050" y="3309175"/>
            <a:ext cx="816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Edit name</a:t>
            </a:r>
            <a:endParaRPr lang="en-SG" sz="11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66934" y="2610960"/>
            <a:ext cx="420624" cy="418250"/>
            <a:chOff x="7666934" y="2610960"/>
            <a:chExt cx="420624" cy="418250"/>
          </a:xfrm>
        </p:grpSpPr>
        <p:sp>
          <p:nvSpPr>
            <p:cNvPr id="68" name="Rectangle 67"/>
            <p:cNvSpPr/>
            <p:nvPr/>
          </p:nvSpPr>
          <p:spPr>
            <a:xfrm rot="10800000">
              <a:off x="7666934" y="2610960"/>
              <a:ext cx="420624" cy="4182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Down Arrow 5"/>
            <p:cNvSpPr/>
            <p:nvPr/>
          </p:nvSpPr>
          <p:spPr>
            <a:xfrm rot="18880587">
              <a:off x="7814525" y="2679809"/>
              <a:ext cx="130359" cy="340741"/>
            </a:xfrm>
            <a:prstGeom prst="downArrow">
              <a:avLst>
                <a:gd name="adj1" fmla="val 100000"/>
                <a:gd name="adj2" fmla="val 6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Freeform 70"/>
            <p:cNvSpPr/>
            <p:nvPr/>
          </p:nvSpPr>
          <p:spPr>
            <a:xfrm rot="16200000">
              <a:off x="7865986" y="2827577"/>
              <a:ext cx="152400" cy="152400"/>
            </a:xfrm>
            <a:custGeom>
              <a:avLst/>
              <a:gdLst>
                <a:gd name="connsiteX0" fmla="*/ 152400 w 152400"/>
                <a:gd name="connsiteY0" fmla="*/ 152400 h 152400"/>
                <a:gd name="connsiteX1" fmla="*/ 0 w 152400"/>
                <a:gd name="connsiteY1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52400">
                  <a:moveTo>
                    <a:pt x="152400" y="152400"/>
                  </a:moveTo>
                  <a:lnTo>
                    <a:pt x="0" y="0"/>
                  </a:lnTo>
                </a:path>
              </a:pathLst>
            </a:custGeom>
            <a:noFill/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338308" y="487680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Animate in slide</a:t>
            </a:r>
            <a:endParaRPr lang="en-SG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424757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Fit to width</a:t>
            </a:r>
            <a:endParaRPr lang="en-SG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3423816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Fit to height</a:t>
            </a:r>
            <a:endParaRPr lang="en-SG" sz="1100" dirty="0"/>
          </a:p>
        </p:txBody>
      </p:sp>
      <p:grpSp>
        <p:nvGrpSpPr>
          <p:cNvPr id="89" name="Group 88"/>
          <p:cNvGrpSpPr/>
          <p:nvPr/>
        </p:nvGrpSpPr>
        <p:grpSpPr>
          <a:xfrm rot="16200000" flipH="1">
            <a:off x="3689661" y="4247274"/>
            <a:ext cx="420624" cy="421200"/>
            <a:chOff x="2595445" y="4247994"/>
            <a:chExt cx="420624" cy="421200"/>
          </a:xfrm>
        </p:grpSpPr>
        <p:sp>
          <p:nvSpPr>
            <p:cNvPr id="90" name="Rectangle 8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91" name="Rectangle 90"/>
            <p:cNvSpPr>
              <a:spLocks noChangeAspect="1"/>
            </p:cNvSpPr>
            <p:nvPr/>
          </p:nvSpPr>
          <p:spPr>
            <a:xfrm>
              <a:off x="2849797" y="4292425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10800000" flipH="1">
            <a:off x="2627088" y="4247562"/>
            <a:ext cx="420624" cy="421200"/>
            <a:chOff x="2595445" y="4247994"/>
            <a:chExt cx="420624" cy="421200"/>
          </a:xfrm>
        </p:grpSpPr>
        <p:sp>
          <p:nvSpPr>
            <p:cNvPr id="80" name="Rectangle 7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1" name="Rectangle 80"/>
            <p:cNvSpPr>
              <a:spLocks noChangeAspect="1"/>
            </p:cNvSpPr>
            <p:nvPr/>
          </p:nvSpPr>
          <p:spPr>
            <a:xfrm>
              <a:off x="2849796" y="4292424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120945" y="6071395"/>
            <a:ext cx="421200" cy="420624"/>
            <a:chOff x="4793746" y="4240791"/>
            <a:chExt cx="421200" cy="420624"/>
          </a:xfrm>
        </p:grpSpPr>
        <p:sp>
          <p:nvSpPr>
            <p:cNvPr id="84" name="Rectangle 83"/>
            <p:cNvSpPr/>
            <p:nvPr/>
          </p:nvSpPr>
          <p:spPr>
            <a:xfrm rot="5400000" flipH="1">
              <a:off x="4794034" y="4240503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 rot="16200000" flipH="1">
              <a:off x="4952432" y="4399920"/>
              <a:ext cx="103414" cy="108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793746" y="4240791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793746" y="4247562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990894" y="6038275"/>
            <a:ext cx="421200" cy="420624"/>
            <a:chOff x="5663695" y="4207671"/>
            <a:chExt cx="421200" cy="420624"/>
          </a:xfrm>
        </p:grpSpPr>
        <p:sp>
          <p:nvSpPr>
            <p:cNvPr id="101" name="Rectangle 100"/>
            <p:cNvSpPr/>
            <p:nvPr/>
          </p:nvSpPr>
          <p:spPr>
            <a:xfrm rot="5400000" flipH="1">
              <a:off x="5663983" y="4207383"/>
              <a:ext cx="420624" cy="42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5691904" y="4425911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5884394" y="4424470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696387" y="4237615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5878778" y="4237616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4493427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Step back</a:t>
            </a:r>
            <a:endParaRPr lang="en-SG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42861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Drill down</a:t>
            </a:r>
            <a:endParaRPr lang="en-SG" sz="11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4663338" y="4221634"/>
            <a:ext cx="421202" cy="420627"/>
            <a:chOff x="6745788" y="4166928"/>
            <a:chExt cx="421202" cy="420627"/>
          </a:xfrm>
        </p:grpSpPr>
        <p:sp>
          <p:nvSpPr>
            <p:cNvPr id="105" name="Rectangle 104"/>
            <p:cNvSpPr/>
            <p:nvPr/>
          </p:nvSpPr>
          <p:spPr>
            <a:xfrm rot="5400000" flipH="1">
              <a:off x="6787274" y="4125442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6" name="Rectangle 105"/>
            <p:cNvSpPr>
              <a:spLocks noChangeAspect="1"/>
            </p:cNvSpPr>
            <p:nvPr/>
          </p:nvSpPr>
          <p:spPr>
            <a:xfrm rot="16200000" flipH="1">
              <a:off x="7014051" y="4434615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2934" y="4262375"/>
            <a:ext cx="421203" cy="420626"/>
            <a:chOff x="7655384" y="4207669"/>
            <a:chExt cx="421203" cy="420626"/>
          </a:xfrm>
        </p:grpSpPr>
        <p:sp>
          <p:nvSpPr>
            <p:cNvPr id="123" name="Rectangle 122"/>
            <p:cNvSpPr/>
            <p:nvPr/>
          </p:nvSpPr>
          <p:spPr>
            <a:xfrm rot="16200000" flipH="1">
              <a:off x="7784971" y="4336679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4" name="Rectangle 123"/>
            <p:cNvSpPr>
              <a:spLocks noChangeAspect="1"/>
            </p:cNvSpPr>
            <p:nvPr/>
          </p:nvSpPr>
          <p:spPr>
            <a:xfrm rot="5400000" flipH="1">
              <a:off x="7678644" y="4184409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508996" y="4178585"/>
            <a:ext cx="420624" cy="421200"/>
            <a:chOff x="1508996" y="4178585"/>
            <a:chExt cx="420624" cy="421200"/>
          </a:xfrm>
        </p:grpSpPr>
        <p:sp>
          <p:nvSpPr>
            <p:cNvPr id="58" name="Rectangle 57"/>
            <p:cNvSpPr/>
            <p:nvPr/>
          </p:nvSpPr>
          <p:spPr>
            <a:xfrm rot="10800000">
              <a:off x="1508996" y="417858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Flowchart: Connector 6"/>
            <p:cNvSpPr>
              <a:spLocks noChangeAspect="1"/>
            </p:cNvSpPr>
            <p:nvPr/>
          </p:nvSpPr>
          <p:spPr>
            <a:xfrm>
              <a:off x="1537571" y="4199768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Flowchart: Connector 59"/>
            <p:cNvSpPr>
              <a:spLocks noChangeAspect="1"/>
            </p:cNvSpPr>
            <p:nvPr/>
          </p:nvSpPr>
          <p:spPr>
            <a:xfrm>
              <a:off x="1784304" y="4323390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Flowchart: Connector 127"/>
            <p:cNvSpPr>
              <a:spLocks noChangeAspect="1"/>
            </p:cNvSpPr>
            <p:nvPr/>
          </p:nvSpPr>
          <p:spPr>
            <a:xfrm>
              <a:off x="1531221" y="4451752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77174" y="4284833"/>
            <a:ext cx="421200" cy="420624"/>
            <a:chOff x="6377174" y="4284833"/>
            <a:chExt cx="421200" cy="420624"/>
          </a:xfrm>
        </p:grpSpPr>
        <p:sp>
          <p:nvSpPr>
            <p:cNvPr id="86" name="Rectangle 85"/>
            <p:cNvSpPr/>
            <p:nvPr/>
          </p:nvSpPr>
          <p:spPr>
            <a:xfrm rot="5400000" flipH="1">
              <a:off x="6377462" y="428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8" name="Rectangle 87"/>
            <p:cNvSpPr>
              <a:spLocks noChangeAspect="1"/>
            </p:cNvSpPr>
            <p:nvPr/>
          </p:nvSpPr>
          <p:spPr>
            <a:xfrm rot="16200000" flipH="1">
              <a:off x="6511863" y="4418694"/>
              <a:ext cx="151408" cy="159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6377174" y="4284833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377174" y="4291604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6261527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Magnify</a:t>
            </a:r>
            <a:endParaRPr lang="en-SG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7322389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Cut to shape</a:t>
            </a:r>
            <a:endParaRPr lang="en-SG" sz="11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524720" y="4243634"/>
            <a:ext cx="420624" cy="421200"/>
            <a:chOff x="7524720" y="4243634"/>
            <a:chExt cx="420624" cy="421200"/>
          </a:xfrm>
        </p:grpSpPr>
        <p:sp>
          <p:nvSpPr>
            <p:cNvPr id="103" name="Rectangle 102"/>
            <p:cNvSpPr/>
            <p:nvPr/>
          </p:nvSpPr>
          <p:spPr>
            <a:xfrm flipH="1">
              <a:off x="7524720" y="424363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8" name="Flowchart: Connector 41"/>
            <p:cNvSpPr/>
            <p:nvPr/>
          </p:nvSpPr>
          <p:spPr>
            <a:xfrm rot="771170">
              <a:off x="7598281" y="4279539"/>
              <a:ext cx="304205" cy="315702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341794" y="6148370"/>
            <a:ext cx="918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Double click to open properties</a:t>
            </a:r>
            <a:endParaRPr lang="en-SG" sz="1100" dirty="0"/>
          </a:p>
        </p:txBody>
      </p:sp>
      <p:grpSp>
        <p:nvGrpSpPr>
          <p:cNvPr id="20" name="[Group 19]"/>
          <p:cNvGrpSpPr/>
          <p:nvPr/>
        </p:nvGrpSpPr>
        <p:grpSpPr>
          <a:xfrm>
            <a:off x="1590527" y="5606506"/>
            <a:ext cx="421200" cy="420624"/>
            <a:chOff x="1590527" y="5606506"/>
            <a:chExt cx="421200" cy="420624"/>
          </a:xfrm>
        </p:grpSpPr>
        <p:sp>
          <p:nvSpPr>
            <p:cNvPr id="107" name="Rectangle 106"/>
            <p:cNvSpPr/>
            <p:nvPr/>
          </p:nvSpPr>
          <p:spPr>
            <a:xfrm rot="5400000" flipH="1">
              <a:off x="1590815" y="560621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1648697" y="5650130"/>
              <a:ext cx="304863" cy="333375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2" name="Flowchart: Delay 110"/>
            <p:cNvSpPr/>
            <p:nvPr/>
          </p:nvSpPr>
          <p:spPr>
            <a:xfrm rot="5400000" flipH="1">
              <a:off x="1801444" y="5735162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3" name="Flowchart: Delay 110"/>
            <p:cNvSpPr/>
            <p:nvPr/>
          </p:nvSpPr>
          <p:spPr>
            <a:xfrm rot="16200000">
              <a:off x="1665415" y="5735161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471688" y="617953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Convert to picture</a:t>
            </a:r>
            <a:endParaRPr lang="en-SG" sz="11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720421" y="5637666"/>
            <a:ext cx="421200" cy="420624"/>
            <a:chOff x="2720421" y="5637666"/>
            <a:chExt cx="421200" cy="420624"/>
          </a:xfrm>
        </p:grpSpPr>
        <p:sp>
          <p:nvSpPr>
            <p:cNvPr id="118" name="Rectangle 117"/>
            <p:cNvSpPr/>
            <p:nvPr/>
          </p:nvSpPr>
          <p:spPr>
            <a:xfrm rot="5400000" flipH="1">
              <a:off x="2720709" y="563737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19" name="Rectangle 118"/>
            <p:cNvSpPr/>
            <p:nvPr/>
          </p:nvSpPr>
          <p:spPr>
            <a:xfrm rot="16200000">
              <a:off x="2778591" y="5681290"/>
              <a:ext cx="304863" cy="333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4" name="Freeform 23"/>
          <p:cNvSpPr/>
          <p:nvPr/>
        </p:nvSpPr>
        <p:spPr>
          <a:xfrm>
            <a:off x="2747963" y="5762625"/>
            <a:ext cx="333375" cy="254793"/>
          </a:xfrm>
          <a:custGeom>
            <a:avLst/>
            <a:gdLst>
              <a:gd name="connsiteX0" fmla="*/ 0 w 357187"/>
              <a:gd name="connsiteY0" fmla="*/ 104775 h 180975"/>
              <a:gd name="connsiteX1" fmla="*/ 104775 w 357187"/>
              <a:gd name="connsiteY1" fmla="*/ 0 h 180975"/>
              <a:gd name="connsiteX2" fmla="*/ 357187 w 357187"/>
              <a:gd name="connsiteY2" fmla="*/ 180975 h 180975"/>
              <a:gd name="connsiteX0" fmla="*/ 0 w 333375"/>
              <a:gd name="connsiteY0" fmla="*/ 104775 h 254793"/>
              <a:gd name="connsiteX1" fmla="*/ 104775 w 333375"/>
              <a:gd name="connsiteY1" fmla="*/ 0 h 254793"/>
              <a:gd name="connsiteX2" fmla="*/ 333375 w 333375"/>
              <a:gd name="connsiteY2" fmla="*/ 254793 h 25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375" h="254793">
                <a:moveTo>
                  <a:pt x="0" y="104775"/>
                </a:moveTo>
                <a:lnTo>
                  <a:pt x="104775" y="0"/>
                </a:lnTo>
                <a:lnTo>
                  <a:pt x="333375" y="254793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Freeform 30"/>
          <p:cNvSpPr/>
          <p:nvPr/>
        </p:nvSpPr>
        <p:spPr>
          <a:xfrm>
            <a:off x="2933701" y="5781675"/>
            <a:ext cx="180974" cy="245269"/>
          </a:xfrm>
          <a:custGeom>
            <a:avLst/>
            <a:gdLst>
              <a:gd name="connsiteX0" fmla="*/ 0 w 147637"/>
              <a:gd name="connsiteY0" fmla="*/ 42863 h 171450"/>
              <a:gd name="connsiteX1" fmla="*/ 57150 w 147637"/>
              <a:gd name="connsiteY1" fmla="*/ 0 h 171450"/>
              <a:gd name="connsiteX2" fmla="*/ 147637 w 147637"/>
              <a:gd name="connsiteY2" fmla="*/ 28575 h 171450"/>
              <a:gd name="connsiteX3" fmla="*/ 138112 w 147637"/>
              <a:gd name="connsiteY3" fmla="*/ 171450 h 171450"/>
              <a:gd name="connsiteX4" fmla="*/ 0 w 147637"/>
              <a:gd name="connsiteY4" fmla="*/ 42863 h 171450"/>
              <a:gd name="connsiteX0" fmla="*/ 0 w 180974"/>
              <a:gd name="connsiteY0" fmla="*/ 45244 h 171450"/>
              <a:gd name="connsiteX1" fmla="*/ 90487 w 180974"/>
              <a:gd name="connsiteY1" fmla="*/ 0 h 171450"/>
              <a:gd name="connsiteX2" fmla="*/ 180974 w 180974"/>
              <a:gd name="connsiteY2" fmla="*/ 28575 h 171450"/>
              <a:gd name="connsiteX3" fmla="*/ 171449 w 180974"/>
              <a:gd name="connsiteY3" fmla="*/ 171450 h 171450"/>
              <a:gd name="connsiteX4" fmla="*/ 0 w 180974"/>
              <a:gd name="connsiteY4" fmla="*/ 45244 h 171450"/>
              <a:gd name="connsiteX0" fmla="*/ 0 w 180974"/>
              <a:gd name="connsiteY0" fmla="*/ 45244 h 245269"/>
              <a:gd name="connsiteX1" fmla="*/ 90487 w 180974"/>
              <a:gd name="connsiteY1" fmla="*/ 0 h 245269"/>
              <a:gd name="connsiteX2" fmla="*/ 180974 w 180974"/>
              <a:gd name="connsiteY2" fmla="*/ 28575 h 245269"/>
              <a:gd name="connsiteX3" fmla="*/ 171449 w 180974"/>
              <a:gd name="connsiteY3" fmla="*/ 245269 h 245269"/>
              <a:gd name="connsiteX4" fmla="*/ 0 w 180974"/>
              <a:gd name="connsiteY4" fmla="*/ 45244 h 2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4" h="245269">
                <a:moveTo>
                  <a:pt x="0" y="45244"/>
                </a:moveTo>
                <a:lnTo>
                  <a:pt x="90487" y="0"/>
                </a:lnTo>
                <a:lnTo>
                  <a:pt x="180974" y="28575"/>
                </a:lnTo>
                <a:lnTo>
                  <a:pt x="171449" y="245269"/>
                </a:lnTo>
                <a:lnTo>
                  <a:pt x="0" y="45244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TextBox 108"/>
          <p:cNvSpPr txBox="1"/>
          <p:nvPr/>
        </p:nvSpPr>
        <p:spPr>
          <a:xfrm>
            <a:off x="1676455" y="1773387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Highlight points</a:t>
            </a:r>
            <a:endParaRPr lang="en-SG" sz="11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566998" y="1190622"/>
            <a:ext cx="420624" cy="421200"/>
            <a:chOff x="1566998" y="1190622"/>
            <a:chExt cx="420624" cy="421200"/>
          </a:xfrm>
        </p:grpSpPr>
        <p:grpSp>
          <p:nvGrpSpPr>
            <p:cNvPr id="110" name="Group 109"/>
            <p:cNvGrpSpPr/>
            <p:nvPr/>
          </p:nvGrpSpPr>
          <p:grpSpPr>
            <a:xfrm>
              <a:off x="1566998" y="1190622"/>
              <a:ext cx="420624" cy="421200"/>
              <a:chOff x="1508996" y="4178585"/>
              <a:chExt cx="420624" cy="421200"/>
            </a:xfrm>
          </p:grpSpPr>
          <p:sp>
            <p:nvSpPr>
              <p:cNvPr id="111" name="Rectangle 110"/>
              <p:cNvSpPr/>
              <p:nvPr/>
            </p:nvSpPr>
            <p:spPr>
              <a:xfrm rot="10800000">
                <a:off x="1508996" y="4178585"/>
                <a:ext cx="420624" cy="4212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17" name="Flowchart: Connector 116"/>
              <p:cNvSpPr>
                <a:spLocks noChangeAspect="1"/>
              </p:cNvSpPr>
              <p:nvPr/>
            </p:nvSpPr>
            <p:spPr>
              <a:xfrm>
                <a:off x="1550612" y="4300120"/>
                <a:ext cx="148491" cy="14954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1801128" y="1296456"/>
              <a:ext cx="186494" cy="180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78642" y="1186445"/>
            <a:ext cx="420624" cy="421200"/>
            <a:chOff x="533536" y="1101557"/>
            <a:chExt cx="420624" cy="421200"/>
          </a:xfrm>
        </p:grpSpPr>
        <p:sp>
          <p:nvSpPr>
            <p:cNvPr id="125" name="Rectangle 124"/>
            <p:cNvSpPr/>
            <p:nvPr/>
          </p:nvSpPr>
          <p:spPr>
            <a:xfrm rot="10800000">
              <a:off x="533536" y="1101557"/>
              <a:ext cx="420624" cy="42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/>
            <p:cNvSpPr>
              <a:spLocks noChangeAspect="1"/>
            </p:cNvSpPr>
            <p:nvPr/>
          </p:nvSpPr>
          <p:spPr>
            <a:xfrm>
              <a:off x="538131" y="1207391"/>
              <a:ext cx="179674" cy="180943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67666" y="1207391"/>
              <a:ext cx="186494" cy="18094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</p:spTree>
    <p:extLst>
      <p:ext uri="{BB962C8B-B14F-4D97-AF65-F5344CB8AC3E}">
        <p14:creationId xmlns:p14="http://schemas.microsoft.com/office/powerpoint/2010/main" val="13698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3286</TotalTime>
  <Words>135</Words>
  <Application>Microsoft Office PowerPoint</Application>
  <PresentationFormat>On-screen Show (4:3)</PresentationFormat>
  <Paragraphs>55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Rockwell Extra Bold</vt:lpstr>
      <vt:lpstr>Calibri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 Chatura Rajapakse</cp:lastModifiedBy>
  <cp:revision>97</cp:revision>
  <dcterms:created xsi:type="dcterms:W3CDTF">2006-08-16T00:00:00Z</dcterms:created>
  <dcterms:modified xsi:type="dcterms:W3CDTF">2014-07-18T03:58:00Z</dcterms:modified>
</cp:coreProperties>
</file>