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73" r:id="rId2"/>
    <p:sldId id="274" r:id="rId3"/>
    <p:sldId id="279" r:id="rId4"/>
    <p:sldId id="280" r:id="rId5"/>
    <p:sldId id="275" r:id="rId6"/>
    <p:sldId id="282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9" autoAdjust="0"/>
    <p:restoredTop sz="94660"/>
  </p:normalViewPr>
  <p:slideViewPr>
    <p:cSldViewPr>
      <p:cViewPr varScale="1">
        <p:scale>
          <a:sx n="69" d="100"/>
          <a:sy n="69" d="100"/>
        </p:scale>
        <p:origin x="-82" y="-6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3" y="0"/>
            <a:ext cx="9121140" cy="6835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54"/>
          <a:stretch/>
        </p:blipFill>
        <p:spPr bwMode="auto">
          <a:xfrm>
            <a:off x="179512" y="263315"/>
            <a:ext cx="8856984" cy="633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/>
          <p:cNvSpPr/>
          <p:nvPr/>
        </p:nvSpPr>
        <p:spPr>
          <a:xfrm>
            <a:off x="2683569" y="3212976"/>
            <a:ext cx="1584176" cy="1584176"/>
          </a:xfrm>
          <a:prstGeom prst="flowChartConnector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7544" y="327461"/>
            <a:ext cx="3564396" cy="115212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Magnify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2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54"/>
          <a:stretch/>
        </p:blipFill>
        <p:spPr bwMode="auto">
          <a:xfrm>
            <a:off x="179512" y="263315"/>
            <a:ext cx="8856984" cy="633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5" t="38508" r="53820" b="42474"/>
          <a:stretch/>
        </p:blipFill>
        <p:spPr bwMode="auto">
          <a:xfrm>
            <a:off x="2123728" y="2708920"/>
            <a:ext cx="2736304" cy="2736304"/>
          </a:xfrm>
          <a:prstGeom prst="flowChartConnector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5"/>
          <p:cNvSpPr/>
          <p:nvPr/>
        </p:nvSpPr>
        <p:spPr>
          <a:xfrm>
            <a:off x="467544" y="327461"/>
            <a:ext cx="3564396" cy="115212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Magnify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0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54"/>
          <a:stretch/>
        </p:blipFill>
        <p:spPr bwMode="auto">
          <a:xfrm>
            <a:off x="179512" y="263315"/>
            <a:ext cx="8856984" cy="633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699792" y="3140968"/>
            <a:ext cx="1584176" cy="151216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48264" y="2132856"/>
            <a:ext cx="1152128" cy="122413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95736" y="227818"/>
            <a:ext cx="936104" cy="122413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5"/>
          <p:cNvSpPr/>
          <p:nvPr/>
        </p:nvSpPr>
        <p:spPr>
          <a:xfrm>
            <a:off x="3779912" y="299826"/>
            <a:ext cx="4680520" cy="115212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Blur remainder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7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13bd1b437d-038d-4d22-9a94-3a59af99e283temp_Copyb2148498-4fd5-420d-a9c9-156f2431055a"/>
          <p:cNvSpPr/>
          <p:nvPr/>
        </p:nvSpPr>
        <p:spPr>
          <a:xfrm>
            <a:off x="2699792" y="3140968"/>
            <a:ext cx="1584176" cy="15121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7150" cap="flat" cmpd="sng" algn="ctr">
            <a:noFill/>
            <a:prstDash val="solid"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4bd1b437d-038d-4d22-9a94-3a59af99e283temp_Copy5522d99b-93bb-4d4e-b560-63d43eb15038"/>
          <p:cNvSpPr/>
          <p:nvPr/>
        </p:nvSpPr>
        <p:spPr>
          <a:xfrm>
            <a:off x="6948264" y="2132856"/>
            <a:ext cx="1152128" cy="122413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57150" cap="flat" cmpd="sng" algn="ctr">
            <a:noFill/>
            <a:prstDash val="solid"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5bd1b437d-038d-4d22-9a94-3a59af99e283temp_Copy567e4e91-d064-4eca-bf43-f9f28fa94268"/>
          <p:cNvSpPr/>
          <p:nvPr/>
        </p:nvSpPr>
        <p:spPr>
          <a:xfrm>
            <a:off x="2195736" y="227818"/>
            <a:ext cx="936104" cy="122413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57150" cap="flat" cmpd="sng" algn="ctr">
            <a:noFill/>
            <a:prstDash val="solid"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PIndicator201411072211243542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2" name="Rounded Rectangle 5"/>
          <p:cNvSpPr/>
          <p:nvPr/>
        </p:nvSpPr>
        <p:spPr>
          <a:xfrm>
            <a:off x="3779912" y="299826"/>
            <a:ext cx="4680520" cy="115212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Blur remainder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95355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54"/>
          <a:stretch/>
        </p:blipFill>
        <p:spPr bwMode="auto">
          <a:xfrm>
            <a:off x="179512" y="263315"/>
            <a:ext cx="8856984" cy="633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512" y="188640"/>
            <a:ext cx="8856984" cy="640604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203158" y="1852863"/>
            <a:ext cx="2911642" cy="4387516"/>
          </a:xfrm>
          <a:custGeom>
            <a:avLst/>
            <a:gdLst>
              <a:gd name="connsiteX0" fmla="*/ 152400 w 2911642"/>
              <a:gd name="connsiteY0" fmla="*/ 0 h 4387516"/>
              <a:gd name="connsiteX1" fmla="*/ 1788695 w 2911642"/>
              <a:gd name="connsiteY1" fmla="*/ 32084 h 4387516"/>
              <a:gd name="connsiteX2" fmla="*/ 2911642 w 2911642"/>
              <a:gd name="connsiteY2" fmla="*/ 1339516 h 4387516"/>
              <a:gd name="connsiteX3" fmla="*/ 2911642 w 2911642"/>
              <a:gd name="connsiteY3" fmla="*/ 4387516 h 4387516"/>
              <a:gd name="connsiteX4" fmla="*/ 0 w 2911642"/>
              <a:gd name="connsiteY4" fmla="*/ 4387516 h 4387516"/>
              <a:gd name="connsiteX5" fmla="*/ 0 w 2911642"/>
              <a:gd name="connsiteY5" fmla="*/ 8021 h 4387516"/>
              <a:gd name="connsiteX6" fmla="*/ 296779 w 2911642"/>
              <a:gd name="connsiteY6" fmla="*/ 8021 h 438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1642" h="4387516">
                <a:moveTo>
                  <a:pt x="152400" y="0"/>
                </a:moveTo>
                <a:lnTo>
                  <a:pt x="1788695" y="32084"/>
                </a:lnTo>
                <a:lnTo>
                  <a:pt x="2911642" y="1339516"/>
                </a:lnTo>
                <a:lnTo>
                  <a:pt x="2911642" y="4387516"/>
                </a:lnTo>
                <a:lnTo>
                  <a:pt x="0" y="4387516"/>
                </a:lnTo>
                <a:lnTo>
                  <a:pt x="0" y="8021"/>
                </a:lnTo>
                <a:lnTo>
                  <a:pt x="296779" y="8021"/>
                </a:ln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5"/>
          <p:cNvSpPr/>
          <p:nvPr/>
        </p:nvSpPr>
        <p:spPr>
          <a:xfrm>
            <a:off x="755576" y="299826"/>
            <a:ext cx="5760640" cy="115212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Recolor remainder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8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reeform 60cb314ee-4c3a-4dc2-a4d1-332492470d2btemp_Copyfb979217-3975-4f4e-a3af-46ac7d109be4"/>
          <p:cNvSpPr/>
          <p:nvPr/>
        </p:nvSpPr>
        <p:spPr>
          <a:xfrm>
            <a:off x="1203158" y="1852863"/>
            <a:ext cx="2911642" cy="4387516"/>
          </a:xfrm>
          <a:custGeom>
            <a:avLst/>
            <a:gdLst>
              <a:gd name="connsiteX0" fmla="*/ 152400 w 2911642"/>
              <a:gd name="connsiteY0" fmla="*/ 0 h 4387516"/>
              <a:gd name="connsiteX1" fmla="*/ 1788695 w 2911642"/>
              <a:gd name="connsiteY1" fmla="*/ 32084 h 4387516"/>
              <a:gd name="connsiteX2" fmla="*/ 2911642 w 2911642"/>
              <a:gd name="connsiteY2" fmla="*/ 1339516 h 4387516"/>
              <a:gd name="connsiteX3" fmla="*/ 2911642 w 2911642"/>
              <a:gd name="connsiteY3" fmla="*/ 4387516 h 4387516"/>
              <a:gd name="connsiteX4" fmla="*/ 0 w 2911642"/>
              <a:gd name="connsiteY4" fmla="*/ 4387516 h 4387516"/>
              <a:gd name="connsiteX5" fmla="*/ 0 w 2911642"/>
              <a:gd name="connsiteY5" fmla="*/ 8021 h 4387516"/>
              <a:gd name="connsiteX6" fmla="*/ 296779 w 2911642"/>
              <a:gd name="connsiteY6" fmla="*/ 8021 h 438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1642" h="4387516">
                <a:moveTo>
                  <a:pt x="152400" y="0"/>
                </a:moveTo>
                <a:lnTo>
                  <a:pt x="1788695" y="32084"/>
                </a:lnTo>
                <a:lnTo>
                  <a:pt x="2911642" y="1339516"/>
                </a:lnTo>
                <a:lnTo>
                  <a:pt x="2911642" y="4387516"/>
                </a:lnTo>
                <a:lnTo>
                  <a:pt x="0" y="4387516"/>
                </a:lnTo>
                <a:lnTo>
                  <a:pt x="0" y="8021"/>
                </a:lnTo>
                <a:lnTo>
                  <a:pt x="296779" y="8021"/>
                </a:lnTo>
              </a:path>
            </a:pathLst>
          </a:custGeom>
          <a:blipFill>
            <a:blip r:embed="rId3"/>
            <a:stretch>
              <a:fillRect/>
            </a:stretch>
          </a:blipFill>
          <a:ln w="76200" cap="flat" cmpd="sng" algn="ctr">
            <a:noFill/>
            <a:prstDash val="solid"/>
          </a:ln>
          <a:effectLst>
            <a:softEdge rad="63500"/>
          </a:effectLst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PIndicator20141107221919684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Rounded Rectangle 5"/>
          <p:cNvSpPr/>
          <p:nvPr/>
        </p:nvSpPr>
        <p:spPr>
          <a:xfrm>
            <a:off x="755576" y="299826"/>
            <a:ext cx="5760640" cy="115212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Recolor remainder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5818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110722064790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1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10</Words>
  <Application>Microsoft Office PowerPoint</Application>
  <PresentationFormat>On-screen Show (4:3)</PresentationFormat>
  <Paragraphs>6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RAJAPAKSE, Damith Chatura</cp:lastModifiedBy>
  <cp:revision>35</cp:revision>
  <dcterms:created xsi:type="dcterms:W3CDTF">2013-12-24T07:09:11Z</dcterms:created>
  <dcterms:modified xsi:type="dcterms:W3CDTF">2014-11-07T14:26:04Z</dcterms:modified>
</cp:coreProperties>
</file>