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embeddedFontLst>
    <p:embeddedFont>
      <p:font typeface="Arial Black" pitchFamily="34" charset="0"/>
      <p:bold r:id="rId5"/>
    </p:embeddedFont>
    <p:embeddedFont>
      <p:font typeface="Rockwell Extra Bold" charset="0"/>
      <p:bold r:id="rId6"/>
    </p:embeddedFont>
    <p:embeddedFont>
      <p:font typeface="Calibri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-6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322389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676455" y="1773387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66998" y="1190622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78642" y="1186445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91</Words>
  <Application>Microsoft Office PowerPoint</Application>
  <PresentationFormat>On-screen Show (4:3)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Rockwell Extra Bold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Windows User</cp:lastModifiedBy>
  <cp:revision>85</cp:revision>
  <dcterms:created xsi:type="dcterms:W3CDTF">2006-08-16T00:00:00Z</dcterms:created>
  <dcterms:modified xsi:type="dcterms:W3CDTF">2014-03-30T19:30:23Z</dcterms:modified>
</cp:coreProperties>
</file>