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300" r:id="rId7"/>
    <p:sldId id="301" r:id="rId8"/>
    <p:sldId id="293" r:id="rId9"/>
    <p:sldId id="302" r:id="rId10"/>
    <p:sldId id="30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Highlight Points" id="{A3A2B0AB-762C-4281-AA7B-EF7E134E0DC4}">
          <p14:sldIdLst>
            <p14:sldId id="256"/>
            <p14:sldId id="292"/>
            <p14:sldId id="300"/>
            <p14:sldId id="301"/>
            <p14:sldId id="293"/>
            <p14:sldId id="302"/>
            <p14:sldId id="30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2/4/2014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Points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r>
              <a:rPr lang="en-US" sz="2400" dirty="0" smtClean="0">
                <a:solidFill>
                  <a:schemeClr val="bg1"/>
                </a:solidFill>
              </a:rPr>
              <a:t> slide.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“Highlight Text” or “Highlight Background”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button in the </a:t>
            </a:r>
            <a:r>
              <a:rPr lang="en-US" sz="2400" dirty="0" smtClean="0">
                <a:solidFill>
                  <a:schemeClr val="bg1"/>
                </a:solidFill>
              </a:rPr>
              <a:t>ribbon.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expected output uses </a:t>
            </a:r>
            <a:r>
              <a:rPr lang="en-US" sz="2400" b="1" u="sng" dirty="0" smtClean="0">
                <a:solidFill>
                  <a:schemeClr val="bg1"/>
                </a:solidFill>
              </a:rPr>
              <a:t>Red</a:t>
            </a:r>
            <a:r>
              <a:rPr lang="en-US" sz="2400" dirty="0" smtClean="0">
                <a:solidFill>
                  <a:schemeClr val="bg1"/>
                </a:solidFill>
              </a:rPr>
              <a:t> Text Highlight Color, </a:t>
            </a:r>
            <a:r>
              <a:rPr lang="en-US" sz="2400" b="1" u="sng" dirty="0" smtClean="0">
                <a:solidFill>
                  <a:schemeClr val="bg1"/>
                </a:solidFill>
              </a:rPr>
              <a:t>Black</a:t>
            </a:r>
            <a:r>
              <a:rPr lang="en-US" sz="2400" dirty="0" smtClean="0">
                <a:solidFill>
                  <a:schemeClr val="bg1"/>
                </a:solidFill>
              </a:rPr>
              <a:t> Text Default Color, and </a:t>
            </a:r>
            <a:r>
              <a:rPr lang="en-US" sz="2400" b="1" u="sng" dirty="0" smtClean="0">
                <a:solidFill>
                  <a:schemeClr val="bg1"/>
                </a:solidFill>
              </a:rPr>
              <a:t>Yellow</a:t>
            </a:r>
            <a:r>
              <a:rPr lang="en-US" sz="2400" dirty="0" smtClean="0">
                <a:solidFill>
                  <a:schemeClr val="bg1"/>
                </a:solidFill>
              </a:rPr>
              <a:t> Background Highlight Color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Text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4501903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762000"/>
            <a:ext cx="762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</a:t>
            </a:r>
            <a:r>
              <a:rPr lang="en-US" sz="1000" dirty="0"/>
              <a:t>small content. </a:t>
            </a:r>
            <a:r>
              <a:rPr lang="en-US" sz="1000" dirty="0" smtClean="0"/>
              <a:t>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content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27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5075386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762000"/>
            <a:ext cx="762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</a:t>
            </a:r>
            <a:r>
              <a:rPr lang="en-US" sz="1000" dirty="0"/>
              <a:t>small content. </a:t>
            </a:r>
            <a:r>
              <a:rPr lang="en-US" sz="1000" dirty="0" smtClean="0"/>
              <a:t>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content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pic>
        <p:nvPicPr>
          <p:cNvPr id="3" name="PPIndicator20140402150753907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[text 3]"/>
          <p:cNvSpPr txBox="1"/>
          <p:nvPr/>
        </p:nvSpPr>
        <p:spPr>
          <a:xfrm>
            <a:off x="228600" y="61722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15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  <p:bldP spid="2" grpI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Points:: Highlight Background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7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762000"/>
            <a:ext cx="762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</a:t>
            </a:r>
            <a:r>
              <a:rPr lang="en-US" sz="1000" dirty="0"/>
              <a:t>small content. </a:t>
            </a:r>
            <a:r>
              <a:rPr lang="en-US" sz="1000" dirty="0" smtClean="0"/>
              <a:t>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content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3270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402151009097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PTLabsHighlightBackgroundShape201404021510091289"/>
          <p:cNvSpPr/>
          <p:nvPr/>
        </p:nvSpPr>
        <p:spPr>
          <a:xfrm>
            <a:off x="1139190" y="5440680"/>
            <a:ext cx="6587554" cy="274320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HighlightBackgroundShape201404021510091289"/>
          <p:cNvSpPr>
            <a:spLocks/>
          </p:cNvSpPr>
          <p:nvPr/>
        </p:nvSpPr>
        <p:spPr>
          <a:xfrm>
            <a:off x="1139190" y="3246120"/>
            <a:ext cx="6974523" cy="2194560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HighlightBackgroundShape201404021510091289"/>
          <p:cNvSpPr>
            <a:spLocks/>
          </p:cNvSpPr>
          <p:nvPr/>
        </p:nvSpPr>
        <p:spPr>
          <a:xfrm>
            <a:off x="1147128" y="2240280"/>
            <a:ext cx="6774306" cy="1005840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HighlightBackgroundShape201404021510091289"/>
          <p:cNvSpPr>
            <a:spLocks/>
          </p:cNvSpPr>
          <p:nvPr/>
        </p:nvSpPr>
        <p:spPr>
          <a:xfrm>
            <a:off x="1139190" y="2087880"/>
            <a:ext cx="5164138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PTLabsHighlightBackgroundShape201404021510091289"/>
          <p:cNvSpPr>
            <a:spLocks/>
          </p:cNvSpPr>
          <p:nvPr/>
        </p:nvSpPr>
        <p:spPr>
          <a:xfrm>
            <a:off x="1139190" y="1234440"/>
            <a:ext cx="6596888" cy="853440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PPTLabsHighlightBackgroundShape201404021510091289"/>
          <p:cNvSpPr>
            <a:spLocks/>
          </p:cNvSpPr>
          <p:nvPr/>
        </p:nvSpPr>
        <p:spPr>
          <a:xfrm>
            <a:off x="1139190" y="807720"/>
            <a:ext cx="6074664" cy="426720"/>
          </a:xfrm>
          <a:prstGeom prst="rect">
            <a:avLst/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文本框 1"/>
          <p:cNvSpPr txBox="1"/>
          <p:nvPr/>
        </p:nvSpPr>
        <p:spPr>
          <a:xfrm>
            <a:off x="762000" y="762000"/>
            <a:ext cx="7620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Test - Non-ABC: 1234567890!@#$%^&amp;*()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- Another Font Family, using Times New Roman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Test - very </a:t>
            </a:r>
            <a:r>
              <a:rPr lang="en-US" sz="1000" dirty="0"/>
              <a:t>small content. </a:t>
            </a:r>
            <a:r>
              <a:rPr lang="en-US" sz="1000" dirty="0" smtClean="0"/>
              <a:t>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</a:t>
            </a:r>
            <a:r>
              <a:rPr lang="en-US" sz="1000" dirty="0" smtClean="0"/>
              <a:t>content. Test: </a:t>
            </a:r>
            <a:r>
              <a:rPr lang="en-US" sz="1000" dirty="0"/>
              <a:t>very small content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 smtClean="0">
                <a:latin typeface="Arial Black" panose="020B0A04020102020204" pitchFamily="34" charset="0"/>
              </a:rPr>
              <a:t>Test - very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Test – Long sentence: </a:t>
            </a:r>
            <a:r>
              <a:rPr lang="en-US" sz="3600" dirty="0" err="1" smtClean="0"/>
              <a:t>Asdddd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</a:t>
            </a:r>
            <a:r>
              <a:rPr lang="en-US" sz="3600" dirty="0" err="1" smtClean="0"/>
              <a:t>dd</a:t>
            </a:r>
            <a:r>
              <a:rPr lang="en-US" sz="3600" dirty="0" smtClean="0"/>
              <a:t> d </a:t>
            </a:r>
            <a:r>
              <a:rPr lang="en-US" sz="3600" dirty="0" err="1" smtClean="0"/>
              <a:t>ddd</a:t>
            </a:r>
            <a:r>
              <a:rPr lang="en-US" sz="3600" dirty="0" smtClean="0"/>
              <a:t> </a:t>
            </a:r>
            <a:r>
              <a:rPr lang="en-US" sz="3600" dirty="0" err="1" smtClean="0"/>
              <a:t>ddd</a:t>
            </a: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Test – Chinese Characters: </a:t>
            </a:r>
            <a:r>
              <a:rPr lang="zh-CN" altLang="en-US" dirty="0" smtClean="0"/>
              <a:t>阿</a:t>
            </a:r>
            <a:r>
              <a:rPr lang="zh-CN" altLang="en-US" dirty="0"/>
              <a:t>斯</a:t>
            </a:r>
            <a:r>
              <a:rPr lang="zh-CN" altLang="en-US" dirty="0" smtClean="0"/>
              <a:t>顿啊盛大速度啊盛大速度啊盛大速度</a:t>
            </a:r>
            <a:endParaRPr lang="en-SG" dirty="0"/>
          </a:p>
        </p:txBody>
      </p:sp>
      <p:pic>
        <p:nvPicPr>
          <p:cNvPr id="9" name="PPIndicator20140402151009160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0" name="[text 3]"/>
          <p:cNvSpPr txBox="1"/>
          <p:nvPr/>
        </p:nvSpPr>
        <p:spPr>
          <a:xfrm>
            <a:off x="228600" y="617220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2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27778 0.04666666 0.01427778 0.04666666 0.02855555 0.09333332 E" pathEditMode="relative" ptsTypes="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8597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917186 0.03666667 -0.03917186 0.03666667 -0.07834371 0.07333335 E" pathEditMode="relative" ptsTypes="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78281" y="178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445659 0.04222223 0.04445659 0.04222223 0.08891317 0.08444446 E" pathEditMode="relative" ptsTypes="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31180" y="6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039957 0.1166667 0.005039957 0.1166667 0.01007991 0.2333333 E" pathEditMode="relative" ptsTypes="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2956" y="21818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57989 0.08999998 -0.01057989 0.08999998 -0.02115979 0.18 E" pathEditMode="relative" ptsTypes="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4452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7" grpId="2" animBg="1"/>
      <p:bldP spid="7" grpId="3" animBg="1"/>
      <p:bldP spid="6" grpId="0" animBg="1"/>
      <p:bldP spid="6" grpId="1" animBg="1"/>
      <p:bldP spid="6" grpId="2" animBg="1"/>
      <p:bldP spid="6" grpId="3" animBg="1"/>
      <p:bldP spid="5" grpId="0" animBg="1"/>
      <p:bldP spid="5" grpId="1" animBg="1"/>
      <p:bldP spid="5" grpId="2" animBg="1"/>
      <p:bldP spid="5" grpId="3" animBg="1"/>
      <p:bldP spid="4" grpId="0" animBg="1"/>
      <p:bldP spid="4" grpId="1" animBg="1"/>
      <p:bldP spid="4" grpId="2" animBg="1"/>
      <p:bldP spid="4" grpId="3" animBg="1"/>
      <p:bldP spid="3" grpId="0" animBg="1"/>
      <p:bldP spid="3" grpId="1" animBg="1"/>
      <p:bldP spid="3" grpId="2" animBg="1"/>
      <p:bldP spid="3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453</Words>
  <Application>Microsoft Office PowerPoint</Application>
  <PresentationFormat>全屏显示(4:3)</PresentationFormat>
  <Paragraphs>38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Times New Roman</vt:lpstr>
      <vt:lpstr>Office Theme</vt:lpstr>
      <vt:lpstr>Main feature</vt:lpstr>
      <vt:lpstr>Sub feature</vt:lpstr>
      <vt:lpstr>PowerPointLabs Test Cases</vt:lpstr>
      <vt:lpstr>Highlight Points</vt:lpstr>
      <vt:lpstr>Highlight Points:: Highlight Text</vt:lpstr>
      <vt:lpstr>PowerPoint 演示文稿</vt:lpstr>
      <vt:lpstr>PowerPoint 演示文稿</vt:lpstr>
      <vt:lpstr>Highlight Points:: Highlight Background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58</cp:revision>
  <dcterms:created xsi:type="dcterms:W3CDTF">2014-01-22T00:01:33Z</dcterms:created>
  <dcterms:modified xsi:type="dcterms:W3CDTF">2014-04-02T07:10:16Z</dcterms:modified>
</cp:coreProperties>
</file>