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6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8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7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2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6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6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75EBE-FA36-4E8B-AD2F-F81A0F1ED230}" type="datetimeFigureOut">
              <a:rPr lang="en-GB" smtClean="0"/>
              <a:t>01/04/2014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32319465537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spect="1"/>
          </p:cNvSpPr>
          <p:nvPr/>
        </p:nvSpPr>
        <p:spPr>
          <a:xfrm>
            <a:off x="284673" y="268134"/>
            <a:ext cx="4549000" cy="34117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122173" y="199124"/>
            <a:ext cx="3768786" cy="28265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688880" y="1737150"/>
            <a:ext cx="2549112" cy="19118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45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1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ZoomToAreaSlide201404011657244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PTLabsMagnifyShape201404011657244363"/>
          <p:cNvSpPr>
            <a:spLocks noChangeAspect="1"/>
          </p:cNvSpPr>
          <p:nvPr/>
        </p:nvSpPr>
        <p:spPr>
          <a:xfrm>
            <a:off x="284673" y="268134"/>
            <a:ext cx="4549000" cy="3411750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1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7" name="PPTLabsMagnifyShape201404011657244883"/>
          <p:cNvSpPr>
            <a:spLocks noChangeAspect="1"/>
          </p:cNvSpPr>
          <p:nvPr/>
        </p:nvSpPr>
        <p:spPr>
          <a:xfrm>
            <a:off x="5122173" y="199124"/>
            <a:ext cx="3768786" cy="2826589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2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8" name="PPTLabsMagnifyShape201404011657244963"/>
          <p:cNvSpPr>
            <a:spLocks noChangeAspect="1"/>
          </p:cNvSpPr>
          <p:nvPr/>
        </p:nvSpPr>
        <p:spPr>
          <a:xfrm>
            <a:off x="5688880" y="1737150"/>
            <a:ext cx="2549112" cy="1911834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3</a:t>
            </a:r>
            <a:endParaRPr lang="en-SG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404011657245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PTLabsMagnifyAreaSlide20140401165724546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PTLabsMagnifyAreaGroup201404011657248713" hidden="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3916" r="47197" b="46420"/>
          <a:stretch>
            <a:fillRect/>
          </a:stretch>
        </p:blipFill>
        <p:spPr bwMode="auto">
          <a:xfrm>
            <a:off x="287538" y="271045"/>
            <a:ext cx="4543270" cy="340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401165724889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12384 0.2132324 0.2212384 0.2132324 0.4424768 0.4264647 E" pathEditMode="relative" ptsTypes="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201011" y="20101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4040116572490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PTLabsMagnifyAreaGroup201404011657248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639" y="-538975"/>
            <a:ext cx="18403572" cy="1380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401165724915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5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4040116572524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PTLabsMagnifyAreaGroup201404011657248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639" y="-538975"/>
            <a:ext cx="18403572" cy="1380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834" y="-533334"/>
            <a:ext cx="18785761" cy="1408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2029" y="-527694"/>
            <a:ext cx="19167949" cy="1437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1226" y="-522051"/>
            <a:ext cx="19550138" cy="1466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0420" y="-516410"/>
            <a:ext cx="19932327" cy="1494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9618" y="-510770"/>
            <a:ext cx="20314518" cy="15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8812" y="-505128"/>
            <a:ext cx="20696706" cy="1552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8007" y="-499486"/>
            <a:ext cx="21078895" cy="1580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87204" y="-493846"/>
            <a:ext cx="21461084" cy="1609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6399" y="-488205"/>
            <a:ext cx="21843272" cy="1638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5594" y="-482563"/>
            <a:ext cx="22225461" cy="16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401165725260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9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4040116572523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PTLabsMagnifyAreaGroup201404011657252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5595" y="-482563"/>
            <a:ext cx="22225461" cy="16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401165725246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4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404011657256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PTLabsMagnifyAreaGroup201404011657252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5595" y="-482563"/>
            <a:ext cx="22225461" cy="16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68908" y="-1060132"/>
            <a:ext cx="23293663" cy="1746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2220" y="-1637700"/>
            <a:ext cx="24361862" cy="1827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75532" y="-2215268"/>
            <a:ext cx="25430062" cy="1907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78846" y="-2792837"/>
            <a:ext cx="26498264" cy="1987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2158" y="-3370405"/>
            <a:ext cx="27566466" cy="2067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5469" y="-3947975"/>
            <a:ext cx="28634665" cy="2147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88783" y="-4525542"/>
            <a:ext cx="29702865" cy="2227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2095" y="-5103111"/>
            <a:ext cx="30771067" cy="230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95409" y="-5680679"/>
            <a:ext cx="31839269" cy="2387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98719" y="-6258247"/>
            <a:ext cx="32907468" cy="246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401165725616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2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4040116572559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PTLabsMagnifyAreaGroup2014040116572556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98719" y="-6258247"/>
            <a:ext cx="32907468" cy="246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401165725604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8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4040116572563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06761" y="-6231385"/>
            <a:ext cx="32800730" cy="2460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6085" y="-5608246"/>
            <a:ext cx="30435057" cy="2282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5408" y="-4985107"/>
            <a:ext cx="28069384" cy="2105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4733" y="-4361969"/>
            <a:ext cx="25703711" cy="1927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44057" y="-3738830"/>
            <a:ext cx="23338038" cy="1750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03380" y="-3115692"/>
            <a:ext cx="20972365" cy="157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2705" y="-2492554"/>
            <a:ext cx="18606692" cy="1395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2027" y="-1869415"/>
            <a:ext cx="16241018" cy="1218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1351" y="-1246276"/>
            <a:ext cx="13875345" cy="1040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0676" y="-623138"/>
            <a:ext cx="11509672" cy="86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Indicator20140401165725692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9</Words>
  <Application>Microsoft Office PowerPoint</Application>
  <PresentationFormat>On-screen Show (4:3)</PresentationFormat>
  <Paragraphs>3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Cheng</dc:creator>
  <cp:lastModifiedBy>Damith Chatura Rajapakse</cp:lastModifiedBy>
  <cp:revision>7</cp:revision>
  <dcterms:created xsi:type="dcterms:W3CDTF">2014-03-23T11:05:40Z</dcterms:created>
  <dcterms:modified xsi:type="dcterms:W3CDTF">2014-04-02T04:54:57Z</dcterms:modified>
</cp:coreProperties>
</file>