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293" r:id="rId7"/>
    <p:sldId id="300" r:id="rId8"/>
    <p:sldId id="301" r:id="rId9"/>
    <p:sldId id="302" r:id="rId10"/>
    <p:sldId id="303" r:id="rId11"/>
    <p:sldId id="296" r:id="rId12"/>
    <p:sldId id="297" r:id="rId13"/>
    <p:sldId id="305" r:id="rId14"/>
    <p:sldId id="306" r:id="rId15"/>
    <p:sldId id="307" r:id="rId16"/>
    <p:sldId id="310" r:id="rId17"/>
    <p:sldId id="309" r:id="rId18"/>
    <p:sldId id="313" r:id="rId19"/>
    <p:sldId id="312" r:id="rId20"/>
    <p:sldId id="316" r:id="rId21"/>
    <p:sldId id="315" r:id="rId22"/>
    <p:sldId id="317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Zoom to Area" id="{A3A2B0AB-762C-4281-AA7B-EF7E134E0DC4}">
          <p14:sldIdLst>
            <p14:sldId id="256"/>
            <p14:sldId id="292"/>
            <p14:sldId id="293"/>
            <p14:sldId id="300"/>
            <p14:sldId id="301"/>
            <p14:sldId id="302"/>
            <p14:sldId id="303"/>
            <p14:sldId id="296"/>
            <p14:sldId id="297"/>
            <p14:sldId id="305"/>
            <p14:sldId id="306"/>
            <p14:sldId id="307"/>
            <p14:sldId id="310"/>
            <p14:sldId id="309"/>
            <p14:sldId id="313"/>
            <p14:sldId id="312"/>
            <p14:sldId id="316"/>
            <p14:sldId id="315"/>
            <p14:sldId id="317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618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1817561259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3" name="PPTLabsMagnifyShape201506181756125960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506181756126090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506181756126220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506181756126330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1817561265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 hidden="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10242" name="PPTLabsMagnifyAreaGroup201506181756129260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PTLabsMagnifyAreaSlide20150618175612948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817561294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5131 0.2478196 0.2105131 0.2478196 0.4210261 0.4956393 E" pathEditMode="relative" ptsTypes="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235718" y="235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561294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PTLabsMagnifyAreaGroup201506181756129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2963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18175613286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PTLabsMagnifyAreaGroup20150618175612926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18175612926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5613300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6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10" dur="1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0242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8 0.9727182 0.4328168 0.9727182 0.4446852 1.449891 E" pathEditMode="relative" ptsTypes="">
                                      <p:cBhvr>
                                        <p:cTn id="1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10242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561326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LabsMagnifyAreaGroup2015061817561324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5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328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7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1817561362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LabsMagnifyAreaGroup20150618175613244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8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18175613244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561364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7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5 0.7249453 0.2223465 0.7249453 0.4446929 1.449891 E" pathEditMode="relative" ptsTypes="">
                                      <p:cBhvr>
                                        <p:cTn id="10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528829" y="528829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9 1.449891 C 0.002813905 0.8386203 0.002813905 0.8386203 -0.4390651 0.2273496 E" pathEditMode="relative" ptsTypes="">
                                      <p:cBhvr>
                                        <p:cTn id="1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5613610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LabsMagnifyAreaGroup2015061817561358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3625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9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1817561396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LabsMagnifyAreaGroup20150618175613586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8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18175613586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5613981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59 0.113675 -0.2195359 0.113675 -0.4390719 0.22735 E" pathEditMode="relative" ptsTypes="">
                                      <p:cBhvr>
                                        <p:cTn id="10" dur="1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2290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18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5613948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PTLabsMagnifyAreaGroup201506181756139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8893" y="-7089260"/>
            <a:ext cx="18596324" cy="139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3963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8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Zoom To Area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“Zoom To Area”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5061817561398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13314" name="PPTLabsMagnifyAreaGroup2015061817561392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LabsMagnifyAreaGroup2015061817561392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9559" y="-7090474"/>
            <a:ext cx="18597966" cy="139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400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13559 -0.2584746 0.03813559 -0.2584746 0.07627118 -0.5169491 E" pathEditMode="relative" ptsTypes="">
                                      <p:cBhvr>
                                        <p:cTn id="10" dur="1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3314"/>
                                        </p:tgtEl>
                                      </p:cBhvr>
                                      <p:by x="203390" y="20339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7118 -0.5169491 C 0.0381356 -0.2584745 0.0381356 -0.2584745 7.450581E-09 0 E" pathEditMode="relative" ptsTypes="">
                                      <p:cBhvr>
                                        <p:cTn id="17" dur="4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13314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0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</a:t>
            </a:r>
            <a:r>
              <a:rPr lang="en-US" dirty="0" smtClean="0"/>
              <a:t>Single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irst ZoomShape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1817441272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PTLabsMagnifyShape201506181744127318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1817441276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PTLabsMagnifyAreaGroup201506181744130398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MagnifyAreaSlide20150618174413067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4413059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7 0.299782 0.2739167 0.299782 0.5478333 0.599564 E" pathEditMode="relative" ptsTypes="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441306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PTLabsMagnifyAreaGroup2015061817441303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018" y="-2040158"/>
            <a:ext cx="25546182" cy="1916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4413084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7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50618174413089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PTLabsMagnifyAreaGroup20150618174413039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LabsMagnifyAreaGroup20150618174413039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792" y="-2040575"/>
            <a:ext cx="25550360" cy="1916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4413106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7 0.299782 0.2739167 0.299782 0.5478333 0.599564 E" pathEditMode="relative" ptsTypes="">
                                      <p:cBhvr>
                                        <p:cTn id="10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8333 0.599564 C 0.2739166 0.299782 0.2739166 0.299782 0 0 E" pathEditMode="relative" ptsTypes="">
                                      <p:cBhvr>
                                        <p:cTn id="17" dur="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5788" y="357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</a:t>
            </a:r>
            <a:r>
              <a:rPr lang="en-US" dirty="0" smtClean="0"/>
              <a:t>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127</Words>
  <Application>Microsoft Office PowerPoint</Application>
  <PresentationFormat>On-screen Show (4:3)</PresentationFormat>
  <Paragraphs>29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Main feature</vt:lpstr>
      <vt:lpstr>Sub feature</vt:lpstr>
      <vt:lpstr>PowerPointLabs Test Cases</vt:lpstr>
      <vt:lpstr>Zoom To Area</vt:lpstr>
      <vt:lpstr>Zoom to Area:: Single Shape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61</cp:revision>
  <dcterms:created xsi:type="dcterms:W3CDTF">2014-01-22T00:01:33Z</dcterms:created>
  <dcterms:modified xsi:type="dcterms:W3CDTF">2015-06-18T10:01:32Z</dcterms:modified>
</cp:coreProperties>
</file>