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8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BB655-E9F2-45FD-B503-F487D1643F38}" type="datetimeFigureOut">
              <a:rPr lang="en-SG" smtClean="0"/>
              <a:t>12/1/2016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4C403-5A65-4E80-9041-1E4EE22B86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190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Content slide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4C403-5A65-4E80-9041-1E4EE22B86A0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1967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29E7-5A83-4D5A-9EB5-FC47CF7628E4}" type="datetimeFigureOut">
              <a:rPr lang="en-SG" smtClean="0"/>
              <a:t>12/1/2016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A79C-998D-4363-A88D-872D558C7B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340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29E7-5A83-4D5A-9EB5-FC47CF7628E4}" type="datetimeFigureOut">
              <a:rPr lang="en-SG" smtClean="0"/>
              <a:t>12/1/2016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A79C-998D-4363-A88D-872D558C7B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402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29E7-5A83-4D5A-9EB5-FC47CF7628E4}" type="datetimeFigureOut">
              <a:rPr lang="en-SG" smtClean="0"/>
              <a:t>12/1/2016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A79C-998D-4363-A88D-872D558C7B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699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29E7-5A83-4D5A-9EB5-FC47CF7628E4}" type="datetimeFigureOut">
              <a:rPr lang="en-SG" smtClean="0"/>
              <a:t>12/1/2016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A79C-998D-4363-A88D-872D558C7B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545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29E7-5A83-4D5A-9EB5-FC47CF7628E4}" type="datetimeFigureOut">
              <a:rPr lang="en-SG" smtClean="0"/>
              <a:t>12/1/2016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A79C-998D-4363-A88D-872D558C7B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249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29E7-5A83-4D5A-9EB5-FC47CF7628E4}" type="datetimeFigureOut">
              <a:rPr lang="en-SG" smtClean="0"/>
              <a:t>12/1/2016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A79C-998D-4363-A88D-872D558C7B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949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29E7-5A83-4D5A-9EB5-FC47CF7628E4}" type="datetimeFigureOut">
              <a:rPr lang="en-SG" smtClean="0"/>
              <a:t>12/1/2016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A79C-998D-4363-A88D-872D558C7B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022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29E7-5A83-4D5A-9EB5-FC47CF7628E4}" type="datetimeFigureOut">
              <a:rPr lang="en-SG" smtClean="0"/>
              <a:t>12/1/2016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A79C-998D-4363-A88D-872D558C7B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395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29E7-5A83-4D5A-9EB5-FC47CF7628E4}" type="datetimeFigureOut">
              <a:rPr lang="en-SG" smtClean="0"/>
              <a:t>12/1/2016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A79C-998D-4363-A88D-872D558C7B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016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29E7-5A83-4D5A-9EB5-FC47CF7628E4}" type="datetimeFigureOut">
              <a:rPr lang="en-SG" smtClean="0"/>
              <a:t>12/1/2016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A79C-998D-4363-A88D-872D558C7B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388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29E7-5A83-4D5A-9EB5-FC47CF7628E4}" type="datetimeFigureOut">
              <a:rPr lang="en-SG" smtClean="0"/>
              <a:t>12/1/2016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A79C-998D-4363-A88D-872D558C7B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554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729E7-5A83-4D5A-9EB5-FC47CF7628E4}" type="datetimeFigureOut">
              <a:rPr lang="en-SG" smtClean="0"/>
              <a:t>12/1/2016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3A79C-998D-4363-A88D-872D558C7B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614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>
                <a:latin typeface="+mn-lt"/>
              </a:rPr>
              <a:t>Simply</a:t>
            </a:r>
            <a:br>
              <a:rPr lang="en-SG" dirty="0" smtClean="0">
                <a:latin typeface="+mn-lt"/>
              </a:rPr>
            </a:br>
            <a:r>
              <a:rPr lang="en-SG" dirty="0" smtClean="0">
                <a:latin typeface="+mn-lt"/>
              </a:rPr>
              <a:t>Effective</a:t>
            </a:r>
            <a:br>
              <a:rPr lang="en-SG" dirty="0" smtClean="0">
                <a:latin typeface="+mn-lt"/>
              </a:rPr>
            </a:br>
            <a:r>
              <a:rPr lang="en-SG" dirty="0" smtClean="0">
                <a:latin typeface="+mn-lt"/>
              </a:rPr>
              <a:t>Presentation Long </a:t>
            </a:r>
            <a:r>
              <a:rPr lang="en-SG" dirty="0" err="1" smtClean="0">
                <a:latin typeface="+mn-lt"/>
              </a:rPr>
              <a:t>Long</a:t>
            </a:r>
            <a:r>
              <a:rPr lang="en-SG" dirty="0" smtClean="0">
                <a:latin typeface="+mn-lt"/>
              </a:rPr>
              <a:t> </a:t>
            </a:r>
            <a:r>
              <a:rPr lang="en-SG" smtClean="0">
                <a:latin typeface="+mn-lt"/>
              </a:rPr>
              <a:t>Long</a:t>
            </a:r>
            <a:endParaRPr lang="en-SG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/>
              <a:t>NUS </a:t>
            </a:r>
            <a:r>
              <a:rPr lang="en-SG" dirty="0" err="1" smtClean="0"/>
              <a:t>Xie</a:t>
            </a:r>
            <a:r>
              <a:rPr lang="en-SG" dirty="0" smtClean="0"/>
              <a:t> Kai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42874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Simply Effective Presentation Long Long Long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Simply Effective Presentation</dc:title>
  <dc:creator>Giki</dc:creator>
  <cp:lastModifiedBy>Giki</cp:lastModifiedBy>
  <cp:revision>6</cp:revision>
  <dcterms:created xsi:type="dcterms:W3CDTF">2016-01-12T10:25:24Z</dcterms:created>
  <dcterms:modified xsi:type="dcterms:W3CDTF">2016-01-12T12:19:56Z</dcterms:modified>
</cp:coreProperties>
</file>