
<file path=[Content_Types].xml><?xml version="1.0" encoding="utf-8"?>
<Types xmlns="http://schemas.openxmlformats.org/package/2006/content-types">
  <Default Extension="png" ContentType="image/png"/>
  <Default Extension="tmp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85" r:id="rId5"/>
    <p:sldId id="283" r:id="rId6"/>
    <p:sldId id="282" r:id="rId7"/>
    <p:sldId id="280" r:id="rId8"/>
    <p:sldId id="307" r:id="rId9"/>
    <p:sldId id="309" r:id="rId10"/>
    <p:sldId id="308" r:id="rId11"/>
    <p:sldId id="310" r:id="rId12"/>
    <p:sldId id="311" r:id="rId13"/>
    <p:sldId id="318" r:id="rId14"/>
    <p:sldId id="317" r:id="rId15"/>
    <p:sldId id="319" r:id="rId16"/>
    <p:sldId id="321" r:id="rId17"/>
    <p:sldId id="323" r:id="rId18"/>
    <p:sldId id="322" r:id="rId19"/>
    <p:sldId id="306" r:id="rId20"/>
    <p:sldId id="303" r:id="rId21"/>
    <p:sldId id="305" r:id="rId22"/>
    <p:sldId id="304" r:id="rId23"/>
    <p:sldId id="298" r:id="rId24"/>
    <p:sldId id="299" r:id="rId25"/>
    <p:sldId id="301" r:id="rId26"/>
    <p:sldId id="300" r:id="rId27"/>
    <p:sldId id="302" r:id="rId28"/>
    <p:sldId id="261" r:id="rId29"/>
    <p:sldId id="297" r:id="rId30"/>
    <p:sldId id="262" r:id="rId31"/>
    <p:sldId id="313" r:id="rId32"/>
    <p:sldId id="314" r:id="rId33"/>
    <p:sldId id="316" r:id="rId34"/>
    <p:sldId id="315" r:id="rId35"/>
    <p:sldId id="278" r:id="rId36"/>
    <p:sldId id="269" r:id="rId37"/>
    <p:sldId id="270" r:id="rId38"/>
    <p:sldId id="274" r:id="rId39"/>
    <p:sldId id="275" r:id="rId40"/>
    <p:sldId id="276" r:id="rId41"/>
    <p:sldId id="293" r:id="rId42"/>
    <p:sldId id="292" r:id="rId43"/>
    <p:sldId id="294" r:id="rId44"/>
    <p:sldId id="287" r:id="rId45"/>
    <p:sldId id="288" r:id="rId46"/>
    <p:sldId id="289" r:id="rId47"/>
    <p:sldId id="290" r:id="rId48"/>
    <p:sldId id="291" r:id="rId49"/>
    <p:sldId id="296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otlight" id="{DDE8DD22-B65B-4E28-9F29-690797D3DB05}">
          <p14:sldIdLst>
            <p14:sldId id="256"/>
            <p14:sldId id="272"/>
            <p14:sldId id="257"/>
            <p14:sldId id="285"/>
            <p14:sldId id="283"/>
          </p14:sldIdLst>
        </p14:section>
        <p14:section name="Auto-animate" id="{6FDF723C-725B-43A9-867B-50B5C5A22F3E}">
          <p14:sldIdLst>
            <p14:sldId id="282"/>
            <p14:sldId id="280"/>
            <p14:sldId id="307"/>
            <p14:sldId id="309"/>
            <p14:sldId id="308"/>
            <p14:sldId id="310"/>
            <p14:sldId id="311"/>
            <p14:sldId id="318"/>
            <p14:sldId id="317"/>
            <p14:sldId id="319"/>
            <p14:sldId id="321"/>
            <p14:sldId id="323"/>
            <p14:sldId id="322"/>
            <p14:sldId id="306"/>
            <p14:sldId id="303"/>
            <p14:sldId id="305"/>
            <p14:sldId id="304"/>
            <p14:sldId id="298"/>
            <p14:sldId id="299"/>
            <p14:sldId id="301"/>
            <p14:sldId id="300"/>
            <p14:sldId id="302"/>
            <p14:sldId id="261"/>
            <p14:sldId id="297"/>
            <p14:sldId id="262"/>
            <p14:sldId id="313"/>
            <p14:sldId id="314"/>
            <p14:sldId id="316"/>
            <p14:sldId id="315"/>
            <p14:sldId id="278"/>
            <p14:sldId id="269"/>
            <p14:sldId id="270"/>
            <p14:sldId id="274"/>
            <p14:sldId id="275"/>
            <p14:sldId id="276"/>
            <p14:sldId id="293"/>
            <p14:sldId id="292"/>
            <p14:sldId id="294"/>
          </p14:sldIdLst>
        </p14:section>
        <p14:section name="Zoom to area" id="{5BBA1A93-B239-4917-BAC7-9CBE7A60C0BF}">
          <p14:sldIdLst>
            <p14:sldId id="287"/>
            <p14:sldId id="288"/>
            <p14:sldId id="289"/>
            <p14:sldId id="290"/>
            <p14:sldId id="291"/>
            <p14:sldId id="29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12-12T09:51:24.7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0486ABC-8BAD-4310-B840-8734D49340B4}" emma:medium="tactile" emma:mode="ink">
          <msink:context xmlns:msink="http://schemas.microsoft.com/ink/2010/main" type="writingRegion" rotatedBoundingBox="13385,3437 12628,6456 9999,5797 10757,2777"/>
        </emma:interpretation>
      </emma:emma>
    </inkml:annotationXML>
    <inkml:traceGroup>
      <inkml:annotationXML>
        <emma:emma xmlns:emma="http://www.w3.org/2003/04/emma" version="1.0">
          <emma:interpretation id="{4DD21ABB-BDC8-40D1-8F8C-5979E7FB16EF}" emma:medium="tactile" emma:mode="ink">
            <msink:context xmlns:msink="http://schemas.microsoft.com/ink/2010/main" type="paragraph" rotatedBoundingBox="13385,3437 12628,6456 9999,5797 10757,27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4D9308-2EB9-4017-9AA3-2CBB2D51F055}" emma:medium="tactile" emma:mode="ink">
              <msink:context xmlns:msink="http://schemas.microsoft.com/ink/2010/main" type="line" rotatedBoundingBox="13385,3437 12628,6456 9999,5797 10757,2777"/>
            </emma:interpretation>
          </emma:emma>
        </inkml:annotationXML>
        <inkml:traceGroup>
          <inkml:annotationXML>
            <emma:emma xmlns:emma="http://www.w3.org/2003/04/emma" version="1.0">
              <emma:interpretation id="{9900F8A0-F647-40B1-B8EE-26C962BA8AE3}" emma:medium="tactile" emma:mode="ink">
                <msink:context xmlns:msink="http://schemas.microsoft.com/ink/2010/main" type="inkWord" rotatedBoundingBox="13385,3437 12628,6456 9999,5797 10757,2777"/>
              </emma:interpretation>
              <emma:one-of disjunction-type="recognition" id="oneOf0">
                <emma:interpretation id="interp0" emma:lang="en-US" emma:confidence="0">
                  <emma:literal>DE</emma:literal>
                </emma:interpretation>
                <emma:interpretation id="interp1" emma:lang="en-US" emma:confidence="0">
                  <emma:literal>RE</emma:literal>
                </emma:interpretation>
                <emma:interpretation id="interp2" emma:lang="en-US" emma:confidence="0">
                  <emma:literal>AGE</emma:literal>
                </emma:interpretation>
                <emma:interpretation id="interp3" emma:lang="en-US" emma:confidence="0">
                  <emma:literal>RBE</emma:literal>
                </emma:interpretation>
                <emma:interpretation id="interp4" emma:lang="en-US" emma:confidence="0">
                  <emma:literal>QBE</emma:literal>
                </emma:interpretation>
              </emma:one-of>
            </emma:emma>
          </inkml:annotationXML>
          <inkml:trace contextRef="#ctx0" brushRef="#br0">1049 2203 6,'0'-3'31,"0"3"1,0 0-12,0 0-2,0 0-1,0 0-5,0 0 2,0 0 6,0 0-2,0 0-4,0 0-4,0 0 2,0 0-1,0 0 1,0 0-3,0 0 3,0 0 0,0 0-7,0 0-3,-6 0 1,-3 0 2,2 0 1,-5 6-3,0 4-1,-3-1 1,0 9-1,0 3-1,0 3 2,2 3 0,4-2 4,-1-1-6,-1 1 1,1 3 3,-2-1-3,2 0 1,2 7-1,-1-1-1,-1-2 2,5 2-2,2 4-1,-1-3 2,4-1-2,0-2 2,0 6 2,0-7-3,0 3 2,12 5 1,0-8-2,8-3-1,-5 7 0,2-7 1,1-2-1,2-1-1,10-7-1,-6 5 2,4-6-1,2-7 1,0 3-1,2-6 2,-5-3-1,6 0 2,-3-3-3,2 0 0,-9 0 2,8 0 1,0 0-2,-1 0 3,4-7-3,-4-10 1,-2-4 2,-1-7 0,0 1-3,1 0 3,-3-7-3,-4 0 1,-5 4-1,1 0 4,1-5 1,-5 8-2,-4 0 3,-3 5-2,-2-5 3,-4 2 0,2-2-4,-2-1-2,0-2 0,0-1 9,0 7-9,0 3 2,0 0-2,-15-6-1,0-1 1,-4 3-2,7 4 1,4-2-1,-2 6 0,0-5 0,2 7 1,-1 3-1,2-3 1,-2 13-1,0-8-1,-1 0 2,5-2 1,-8 3-1,8 3 0,-2 0-1,4 0 1,-2 0 0,1 3 0,1 3 0,0 0 0,3 0 0,-2 0-1,2 0 0,0 0 0,0 0 0,0 0 1,0-3 0,0 3-1,0 0 0,0 0 0,0 0-1,0 0 1,0 0-1,0 0-1,0 0 0,0 0 0,0 0 0,0 0-2,0 0 0,0 0-2,0 0 0,0 0-4,0 0 1,0 0 3,0 0 6,0 0 1,2 12-1,13 9 0,3 3 0,4-6 0,-4 7 0,1 0 0,2 3-1,-2-4 2,8 0-1,-3 4 0,3 2-1,-5-3 1,8-2-1,-5-6 0,2 1 0,-5 5 0,3-10-4,-2 0-1,2-5 4,-3-4 0,-2 0 0,8 0-3,-6-2 2,2-4 2,-3 0-2,1 0 2,-2 0 2,9-4-1,-6-8 2,2 0-4,0-7 4,-1-2-2,4-4 0,-3 1 0,-5-1 0,5-2 0,-1-4 0,1 4 0,-4 3 0,3-3 1,-2-4-1,-1 1 0,-3-5 0,1-1 0,-1 2 0,-3 5 1,-3 3 2,-2-4 2,-5 6 0,-1-6-2,-1-2-2,0-8 0,-3 4-1,0 5 2,0-4-2,0 4 3,0 7 1,0 2-1,0 1 3,-6 0-1,-6-1 0,-3 3-3,-2 1 3,2 3 0,-2 3-3,-1 0-3,-4 5 0,-3-2 0,0 3 1,2 0 0,-4 3 0,-5 0 0,2 3-2,-3 0 3,6 0-2,-2 0 0,2 0 3,6 0-5,-1 0 1,1 0 2,6 9-3,-1 0 1,1 3 1,-6 4-1,2 0 0,1-5 1,6 1 2,2-6-1,2 1 0,5-3 2,-1-4-4,4 0 1,0 0-2,0 0-2,0 0 0,0 0-2,0 0-4,0 0 2,0 0 1,0 0-2,0 0 7,0 0 4,15-11 1,5 3-1,0-5-1,5-2 0,-3 0 1,2-7-1,4 1 1,-1 0-2,1-7 2,-1 0 1,0-2-2,1-6 0,-1-1 1,1-7 1,-1 8-1,-2-3 1,2-4-1,1 0 0,2 0 2,-12 1-1,1 0-1,-1 0 0,-1 1 4,-4 1-1,-6 18 1,1-1-4,-4-2 2,-1 3 2,-1-8-2,-2 3-1,0-7 0,0 0 2,0 1-1,0 2-2,0 1 2,-12-8-2,-3 9 1,3 1 0,-3 1 3,-3 6-4,-1 6 1,-2-7-3,-6 3 3,5-2-2,-3 3 3,-2 6-2,3 6-2,0-3 1,-1-1 1,3 2 2,-1 2-3,-2 0 0,3 2-3,2 4 2,0 0 1,3 0-1,-8 0-1,3 0 0,1 18 3,2 7-6,-1-4 7,2 7-2,1-1 0,-3 1 0,5-4 0,0 12-2,-5-5 2,8-3 0,-3 5-1,0-9 1,3 4 0,2-1-1,2 3 1,-2 2-1,5-8 0,-2-3-1,1 3 1,4 1-3,-5 2 3,7 0 0,0-7-2,0 7 0,0-9 1,0-3 0,0-3-1,0-1 1,0-7 0,0-1 1,0-3-1,0 0 1,0 0-2,0 0 2,0 0 1,0 0-1,0 0 1,0 0 1,0 0-1,0 0 0,0 0-1,0 0 0,0 0 0,0 0 0,0 0-4,0 0 4,0 0 6,0 0-3,0-6 0,7-15-1,1-9 2,4-7-3,-2-6 1,-2 0-1,2-8 0,2-4 1,3-9 1,-5 0-2,-5 2 1,-1 2 1,-4 9 1,0-5-1,0 11-1,0-4 1,-9-4 2,-6 5-3,-10-7 1,-3 12 0,-6 6-1,-1 7 1,0 9 0,0 2-2,-2 2 0,6-2-1,0-6-2,-2 13 3,-4 6-1,10 3 1,-4 3 0,1 0-1,-4 0 1,7 0-2,2 0 2,-2 6-2,-4 13-1,4 4 3,-7 2-1,1 10-1,8 1 0,0 6 1,5-2 0,5-1-1,-2-2 1,6-4 1,4 10 0,-2-3-1,6-1 1,0 4-1,3-3-1,0-3 1,0-1 0,0 3 1,15 2-2,1 2 4,3-4-4,-1 0 2,-3-5 0,2 3 0,3-4 0,-8 0 0,9-4 0,-6-5 0,-3-6-1,0-5 0,-5-5 0,-1-1 0,-4-4 1,3 3 1,-5-6 0,0 0-1,0 0 1,2 0 2,-2 0-1,0 0 0,0 0 3,0 0-1,0 0 2,0 0 0,0 0-1,0 0-2,0 0 1,0 0 0,0 0 3,0 0-1,0 0 2,0 0 0,0 0-4,0 0-2,0-6-1,-7-12 0,-13-2-1,-5-7 0,-5 3 0,3-7-1,-8 1 1,-2-6 0,7-2 0,-3-1-1,-1 3 0,1 2 1,-1 1-1,-2 8 1,-1 3-3,-5 4 2,-2 3 1,-7 0 0,4 9 0,-1 0 0,9 3 1,4 3-2,-4-7 1,3 7 0,-1 0 1,-10 0-4,9 7 5,1 14-2,0 3-2,10-1 1,-1-3 0,-2 8 1,-1 7-1,10 9-1,-1-2 0,7-2 1,-3 6-1,-1-1 0,13 2 1,1 2 0,5 5-1,0-5 0,0 0 1,15 0 0,10 0-2,-7-3 3,6-4-1,4-3 0,5-4 0,1-4-1,-4-1 1,10-13-3,-1 5 3,1-10 2,5-3-1,2-3 0,-2-6-1,1 0 2,-9 0 2,2 0-3,-2 0 0,-7 0 0,1 0 0,3 0 1,-4-2-1,3-5 1,-2 1-1,-6-4 0,-7-2 0,-3 6 1,-9 4 1,-6 2 4,0 0-2,0 0-1,0 0 1,0 0-3,0 0 1,0 0 1,0 0 3,0 0 0,0 0 3,0 0 1,0 0-8,0 0-3,0 0-1,-28 0 1,-2 0 2,-3 0-1,-1 0-3,4 0 3,-5 0-1,5 0 0,-3 0 0,-16 18 0,4 7 1,-5 11-2,-2 4 2,7-1-2,-4 5 0,13-2 1,5-2-1,-2 2 0,8-2 0,3 9-1,-1-1 2,-2 5 2,-2-4-1,5-4-1,12 0-1,2-8 2,1-3-2,-1 8 0,4-8 1,4 3-2,0 0 1,0-10-2,0 0 1,16 1 0,5-1 2,13-2-3,-1-4 3,1-3 0,-4-2 0,13-1 3,-6-9-3,5-3 0,4-3 3,-7 0 2,4 0-2,3-3 1,0-18-1,3-1 1,-7 4-1,11-3 0,-11-7 0,3-8 1,-1 2 0,-8-2-1,-2-1 1,-6 3 0,2 3-1,-3-5 1,-2 2 0,-10 7 1,3-1-2,-9 10 2,1 3 0,-5-3 0,5-3 0,-2-10 0,4-3-1,-2 3 3,-7 7 1,-3 15-5,0 9 0,-3 0 0,-7 0 1,8 0 0,2-3-1,0-10 0,0 2 1,0 8 1,0 3-1,-3 0 1,-4 0-3,7 0 0,0 0-1,0 0 0,0 0-1,0 0-3,0 0-1,-3 0-4,-5 0-17,1 0-29,7 0-99,0 0-91</inkml:trace>
          <inkml:trace contextRef="#ctx0" brushRef="#br0" timeOffset="-5262">985 2087 75,'0'3'45,"0"0"-25,0-3 29,0 0-11,0 0-11,0 0-3,0 0 6,0 0-4,0 0-3,0 0 4,0 0-1,-3 0-4,3 0-1,0 0-4,0 0-1,0 0-6,-7 0-5,2 0-3,-5 0 0,1 0 2,-6-9 0,0-4 3,2-7-2,-5-1-4,1-5 3,-3-5 1,3-2-1,1 0 2,1-4-2,3-5 0,0-1 0,2-6 0,7-3 0,1-3-1,2-3-3,0 3 4,0-7 1,0 5-4,8 6 0,7 4 0,1 8 2,-1 8-3,3-2 1,0 3-2,1-1-2,-1 3 3,4 7-1,3 0 1,8-1-1,4 4 1,-2-1-2,9 5-1,-1 1 3,-1 4-1,1 6 1,-4 3-1,4 0-1,-3 0 1,-1 0 0,1 0 0,-3 3 0,3 8 1,0 6-3,-7 2 2,-3-5-1,1 2 1,-3 8-1,-8-3 0,-1 4 2,9-1 0,-8 2-1,0 3 0,-3-2 0,-4 0 0,-5 4 0,4-2 2,-2 1-2,0 3 3,-5 0-4,2 1 1,-4-1 2,-1 4-1,-2-4-5,0 4 6,0 0-3,0 3 4,0-1-1,0 4 1,0 3-2,-5-3 0,-7 2-2,-1-8 2,4-3 0,-1-5-1,2 0 0,-7-5 2,0-3 0,-5 2 1,3-9-1,-5 2 1,7-3 0,0 1-1,-7-5-1,1 0 0,-9-3-3,5-3 3,-6 0 0,3-3 0,-2 0 0,5 0 0,5 0 0,-2 0 0,1 3 0,2-3-1,-6 0 0,10 0 1,-2 0 0,2 0 0,-1 0 1,1 0-1,-4 0 1,4 0-1,5 0 0,0 0 0,-3 0 0,1 0 0,2 0 0,-2 0 0,2 0 0,-1 0 0,2 0 1,-1 0 0,5 0-1,-5 0 0,-5 0 0,3 0 0,-1-3 0,4-3 0,1 3 0,1 0-1,-2 0 0,5 3 1,-1-3 0,2 0-1,0 0 1,-1 0-1,4 3-6,-3-3-18,3 3-36,0 0-79,0-3-46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5.51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1018 2108 6,'0'-3'31,"0"3"1,0 0-12,0 0-2,0 0-1,0 0-5,0 0 2,0 0 6,0 0-2,0 0-4,0 0-4,0 0 2,0 0-1,0 0 1,0 0-3,0 0 3,0 0 0,0 0-7,0 0-3,-6 0 1,-3 0 2,2 0 1,-4 6-3,-1 4-1,-2-2 1,-1 9-1,0 3-1,1 3 2,1 3 0,4-2 4,0-1-6,-2 1 1,1 3 3,-1-1-3,1-1 1,2 8-1,-1-2-1,0-1 2,4 2-2,2 4-1,-1-4 2,4 0-2,0-2 2,0 5 2,0-6-3,0 2 2,12 6 1,-1-9-2,9-2-1,-6 7 0,3-8 1,0-1-1,3-1-1,9-7-1,-6 6 2,4-7-1,3-7 1,-1 4-1,2-6 2,-5-3-1,6-1 2,-3-2-3,2 0 0,-8 0 2,7 0 1,0 0-2,-1 0 3,4-6-3,-4-11 1,-2-3 2,0-6 0,-1 0-3,1 0 3,-3-7-3,-3 1 1,-6 3-1,2 1 4,0-6 1,-4 8-2,-4 0 3,-4 5-2,-1-4 3,-4 1 0,2-2-4,-2-1-2,0-2 0,0-1 9,0 7-9,0 3 2,0 0-2,-14-6-1,-1-1 1,-3 3-2,6 4 1,4-2-1,-2 6 0,1-5 0,1 7 1,-1 2-1,2-2 1,-1 12-1,-1-8-1,-1 1 2,5-3 1,-7 4-1,7 2 0,-2 0-1,4 0 1,-2 1 0,1 2 0,2 3 0,-1 0 0,3 0 0,-2 0-1,2 0 0,0 0 0,0 0 0,0 0 1,0-3 0,0 3-1,0 0 0,0 0 0,0 0-1,0 0 1,0 0-1,0 0-1,0 0 0,0 0 0,0 0 0,0 0-2,0 0 0,0 0-2,0 0 0,0 0-4,0 0 1,0 0 3,0 0 6,0 0 1,2 11-1,12 10 0,4 1 0,3-4 0,-3 6 0,0-1 0,2 4-1,-1-4 2,7 0-1,-3 4 0,4 2-1,-6-4 1,8-1-1,-5-6 0,3 2 0,-6 4 0,3-9-4,-1-1-1,1-4 4,-3-5 0,-2 1 0,8 0-3,-6-2 2,2-4 2,-2 0-2,0 0 2,-1 0 2,8-4-1,-6-8 2,2 1-4,1-7 4,-2-2-2,4-5 0,-2 2 0,-6-1 0,5-2 0,0-3 0,0 3 0,-4 3 0,3-3 1,-1-4-1,-2 2 0,-2-6 0,0 0 0,0 1 0,-4 6 1,-2 2 2,-2-4 2,-6 6 0,0-6-2,-1-1-2,0-8 0,-3 3-1,0 5 2,0-3-2,0 3 3,0 7 1,0 2-1,0 1 3,-6 0-1,-5-1 0,-4 3-3,-1 1 3,1 3 0,-1 2-3,-2 1-3,-3 4 0,-4-2 0,1 4 1,2-1 0,-4 3 0,-6 0 0,3 3-2,-3 0 3,6 0-2,-2 0 0,2 0 3,5 0-5,0 0 1,1 0 2,5 9-3,-1-1 1,2 4 1,-7 3-1,3 0 0,1-4 1,5 0 2,2-5-1,2 1 0,5-3 2,0-4-4,3 0 1,0 0-2,0 0-2,0 0 0,0 0-2,0 0-4,0 0 2,0 0 1,0 0-2,0 0 7,0 0 4,14-11 1,6 3-1,-1-4-1,5-2 0,-2-1 1,1-6-1,4 1 1,-1 0-2,2-7 2,-2 1 1,0-3-2,1-7 0,-1 1 1,2-7 1,-2 8-1,-2-4 1,2-3-1,2 0 0,1 0 2,-12 1-1,2 0-1,-2 0 0,0 0 4,-5 2-1,-5 17 1,1-1-4,-4-2 2,-1 3 2,-1-8-2,-2 4-1,0-8 0,0 1 2,0 0-1,0 2-2,0 2 2,-12-9-2,-3 10 1,4 0 0,-4 1 3,-2 6-4,-2 6 1,-1-7-3,-6 3 3,4-4-2,-2 5 3,-2 6-2,2 5-2,1-3 1,-1 0 1,2 1 2,0 2-3,-2 1 0,2 1-3,3 4 2,0 0 1,2 0-1,-7 0-1,2 0 0,2 17 3,2 7-6,-2-4 7,3 8-2,0-2 0,-2 0 0,5-3 0,0 12-2,-6-6 2,9-2 0,-4 5-1,0-9 1,4 3 0,1 0-1,2 3 1,-1 2-1,4-8 0,-2-3-1,1 3 1,4 0-3,-5 3 3,7 0 0,0-7-2,0 7 0,0-9 1,0-2 0,0-4-1,0 0 1,0-8 0,0 0 1,0-3-1,0 0 1,0 0-2,0 0 2,0 0 1,0 0-1,0 0 1,0 0 1,0 0-1,0 0 0,0 0-1,0 0 0,0 0 0,0 0 0,0 0-4,0 0 4,0 0 6,0 0-3,0-6 0,7-14-1,1-8 2,4-8-3,-3-5 1,-1 0-1,2-8 0,1-3 1,4-9 1,-5-1-2,-5 3 1,-2 2 1,-3 8 1,0-6-1,0 12-1,0-3 1,-8-5 2,-7 5-3,-9-7 1,-3 12 0,-6 6-1,-1 6 1,0 9 0,0 2-2,-2 2 0,6-2-1,0-6-2,-3 12 3,-2 7-1,8 2 1,-3 3 0,1 0-1,-4 0 1,7 0-2,2 0 2,-3 5-2,-3 14-1,4 3 3,-7 1-1,1 11-1,8 0 0,-1 6 1,6-1 0,4-2-1,-1-2 1,5-3 1,4 9 0,-1-3-1,5 0 1,0 3-1,3-2-1,0-4 1,0 0 0,0 2 1,14 2-2,2 2 4,2-3-4,0-1 2,-4-5 0,3 4 0,2-5 0,-7 1 0,8-4 0,-5-5 0,-3-6-1,-1-5 0,-4-4 0,-1-1 0,-4-5 1,3 4 1,-5-6 0,0 0-1,0 0 1,2 0 2,-2 0-1,0 0 0,0 0 3,0 0-1,0 0 2,0 0 0,0 0-1,0 0-2,0 0 1,0 0 0,0 0 3,0 0-1,0 0 2,0 0 0,0 0-4,0 0-2,0-6-1,-7-11 0,-13-2-1,-4-7 0,-5 3 0,3-6-1,-8 0 1,-2-5 0,7-3 0,-3 0-1,-1 3 0,1 1 1,-1 1-1,-2 9 1,-1 2-3,-5 3 2,-2 4 1,-6 0 0,4 8 0,-2 0 0,10 3 1,3 3-2,-4-6 1,3 6 0,-1 0 1,-10 0-4,9 6 5,1 14-2,0 3-2,10-1 1,-1-3 0,-2 8 1,-1 7-1,9 8-1,0-2 0,6-2 1,-2 6-1,-2-1 0,14 2 1,0 2 0,5 5-1,0-6 0,0 1 1,14 0 0,11 0-2,-8-3 3,6-4-1,5-3 0,4-3 0,1-5-1,-4 0 1,10-13-3,-2 5 3,2-8 2,5-5-1,2-2 0,-3-6-1,2 0 2,-9 0 2,2 0-3,-2 0 0,-8 0 0,2 0 0,3 0 1,-4-2-1,3-4 1,-2 0-1,-5-5 0,-8 0 0,-2 5 1,-9 4 1,-6 2 4,0 0-2,0 0-1,0 0 1,0 0-3,0 0 1,0 0 1,0 0 3,0 0 0,0 0 3,0 0 1,0 0-8,0 0-3,0 0-1,-28 0 1,-1 0 2,-3 0-1,-1 0-3,4 0 3,-5 0-1,5 0 0,-2 0 0,-17 17 0,5 8 1,-6 10-2,-2 3 2,8-1-2,-5 5 0,13-2 1,5-1-1,-2 1 0,8-2 0,2 9-1,0-1 2,-2 5 2,-2-5-1,4-3-1,12 0-1,3-7 2,0-4-2,-1 8 0,4-7 1,4 2-2,0 1 1,0-10-2,0-1 1,16 2 0,4-1 2,13-2-3,-1-4 3,1-3 0,-4-2 0,13 1 3,-6-11-3,5-2 0,4-3 3,-8 0 2,5 0-2,3-3 1,0-18-1,2 0 1,-7 4-1,11-3 0,-10-7 0,3-7 1,-1 1 0,-8-1-1,-2-1 1,-6 2 0,2 3-1,-3-4 1,-2 2 0,-9 6 1,2-1-2,-8 10 2,1 2 0,-5-2 0,5-3 0,-3-10 0,5-2-1,-2 2 3,-7 7 1,-3 15-5,0 8 0,-3 0 0,-7 0 1,8 0 0,2-3-1,0-10 0,0 3 1,0 7 1,0 3-1,-3 0 1,-4 0-3,7 0 0,0 0-1,0 0 0,0 0-1,0 0-3,0 0-1,-3 0-4,-4 0-17,0 0-29,7 0-99,0 0-91</inkml:trace>
  <inkml:trace contextRef="#ctx0" brushRef="#br0" timeOffset="1">956 1997 75,'0'3'45,"0"0"-25,0-3 29,0 0-11,0 0-11,0 0-3,0 0 6,0 0-4,0 0-3,0 0 4,0 0-1,-3 0-4,3 0-1,0 0-4,0 0-1,0 0-6,-7 0-5,2 0-3,-5 0 0,2 0 2,-7-9 0,0-3 3,3-7-2,-6-1-4,2-5 3,-4-5 1,4-1-1,0-1 2,2-3-2,2-5 0,0-2 0,3-4 0,6-4 0,1-3-1,2-2-3,0 1 4,0-5 1,0 5-4,8 5 0,6 4 0,2 8 2,-2 7-3,4-2 1,-1 4-2,2-2-2,-2 3 3,5 7-1,2 0 1,8-1-1,4 4 1,-2-1-2,9 4-1,-2 2 3,0 3-1,1 6 1,-4 3-1,4 0-1,-4 0 1,0 0 0,1 0 0,-3 3 0,3 8 1,0 5-3,-7 2 2,-3-4-1,1 1 1,-3 8-1,-7-3 0,-2 4 2,9-1 0,-7 2-1,-1 2 0,-2-1 0,-5 0 0,-4 4 0,4-3 2,-3 2-2,1 3 3,-5-1-4,2 2 1,-4-2 2,-1 5-1,-2-5-5,0 5 6,0 0-3,0 2 4,0-1-1,0 5 1,0 1-2,-5-1 0,-7 1-2,-1-8 2,5-3 0,-2-4-1,2 0 0,-6-5 2,-1-3 0,-4 2 1,2-9-1,-4 3 1,6-4 0,1 1-1,-8-4-1,2 0 0,-9-4-3,5-2 3,-7 0 0,4-3 0,-2 0 0,5 0 0,4 0 0,-1 0 0,1 3 0,1-3-1,-5 0 0,9 0 1,-1 0 0,1 0 0,0 0 1,0 0-1,-3 0 1,3 0-1,5 0 0,1 0 0,-4 0 0,1 0 0,3 0 0,-3 0 0,2 0 0,0 0 0,1 0 1,-1 0 0,5 0-1,-4 0 0,-6 0 0,3 0 0,0-3 0,3-3 0,1 4 0,1-1-1,-1 0 0,4 3 1,-1-3 0,2 0-1,0 0 1,-1 0-1,4 3-6,-3-3-18,3 3-36,0 0-79,0-2-46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5.55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1015 2095 6,'0'-3'31,"0"3"1,0 0-12,0 0-2,0 0-1,0 0-5,0 0 2,0 0 6,0 0-2,0 0-4,0 0-4,0 0 2,0 0-1,0 0 1,0 0-3,0 0 3,0 0 0,0 0-7,0 0-3,-6 0 1,-3 0 2,2 0 1,-4 6-3,-1 3-1,-2 0 1,-1 8-1,1 3-1,-1 3 2,2 2 0,5-1 4,-2-1-6,-1 1 1,2 2 3,-3 0-3,3 0 1,1 6-1,-1-1-1,-1-1 2,6 1-2,1 4-1,-1-2 2,4-2-2,0-1 2,0 5 2,0-7-3,0 4 2,11 4 1,1-8-2,7-2-1,-4 6 0,1-6 1,2-2-1,1-1-1,10-7-1,-6 5 2,4-6-1,2-7 1,0 4-1,2-6 2,-5-4-1,6 1 2,-3-3-3,2 0 0,-8 0 2,7 0 1,0 0-2,-1 0 3,3-6-3,-2-11 1,-3-2 2,-1-8 0,0 1-3,1 1 3,-3-8-3,-4 1 1,-4 3-1,0 1 4,2-5 1,-6 7-2,-3 0 3,-3 5-2,-2-4 3,-4 1 0,2-2-4,-2-1-2,0-1 0,0-2 9,0 8-9,0 2 2,0 0-2,-15-6-1,1-1 1,-5 4-2,8 3 1,3-2-1,-2 6 0,1-5 0,1 6 1,-1 4-1,2-3 1,-1 12-1,-1-8-1,-1 1 2,5-3 1,-7 4-1,7 2 0,-2 0-1,4 1 1,-2-1 0,2 3 0,0 3 0,0 0 0,3 0 0,-2 0-1,2 0 0,0 0 0,0 0 0,0 0 1,0-3 0,0 3-1,0 0 0,0 0 0,0 0-1,0 0 1,0 0-1,0 0-1,0 0 0,0 0 0,0 0 0,0 0-2,0 0 0,0 0-2,0 0 0,0 0-4,0 0 1,0 0 3,0 0 6,0 0 1,2 12-1,12 8 0,4 3 0,3-6 0,-4 6 0,2 1 0,1 3-1,-2-4 2,9 0-1,-4 3 0,3 3-1,-5-4 1,8-1-1,-5-6 0,3 1 0,-6 5 0,3-10-4,-2 0-1,2-4 4,-2-4 0,-3-1 0,8 1-3,-6-2 2,3-4 2,-4 0-2,1 0 2,-1 0 2,8-4-1,-6-7 2,2-1-4,0-6 4,-1-2-2,4-4 0,-2 2 0,-6-2 0,5-2 0,-1-3 0,2 3 0,-5 3 0,3-2 1,-2-5-1,0 2 0,-4-6 0,1 0 0,0 2 0,-4 4 1,-2 3 2,-2-3 2,-5 5 0,-2-5-2,0-3-2,0-7 0,-3 4-1,0 4 2,0-3-2,0 4 3,0 6 1,0 2-1,0 1 3,-6 0-1,-5-1 0,-4 3-3,-1 1 3,1 3 0,-1 2-3,-2 1-3,-3 4 0,-3-2 0,0 4 1,2-1 0,-5 3 0,-3 0 0,1 3-2,-3 0 3,5 0-2,-1 0 0,2 0 3,6 0-5,-1 0 1,0 0 2,7 9-3,-2-1 1,2 4 1,-6 3-1,1 0 0,2-4 1,5 0 2,3-5-1,1 1 0,5-4 2,-1-3-4,4 0 1,0 0-2,0 0-2,0 0 0,0 0-2,0 0-4,0 0 2,0 0 1,0 0-2,0 0 7,0 0 4,15-10 1,4 2-1,0-4-1,5-2 0,-2-1 1,1-6-1,4 2 1,-1-1-2,1-7 2,-1 0 1,0-1-2,1-6 0,0-2 1,0-5 1,-1 6-1,-2-2 1,2-4-1,1 0 0,2 1 2,-11 0-1,0 0-1,-1 0 0,0 1 4,-5 1-1,-5 17 1,1-1-4,-4-2 2,-1 3 2,-1-7-2,-2 2-1,0-6 0,0-1 2,0 2-1,0 1-2,0 2 2,-12-8-2,-2 8 1,2 2 0,-3 0 3,-2 6-4,-1 6 1,-3-7-3,-5 3 3,5-2-2,-3 3 3,-2 5-2,2 6-2,1-2 1,-1-2 1,3 3 2,-2 1-3,-1 0 0,3 3-3,2 3 2,-1 0 1,4 0-1,-8 0-1,2 0 0,2 17 3,2 6-6,-2-3 7,3 7-2,1-1 0,-4 0 0,6-3 0,-1 11-2,-4-4 2,7-3 0,-2 4-1,-1-8 1,4 3 0,1 0-1,2 3 1,-1 1-1,4-7 0,-2-3-1,1 3 1,4 0-3,-5 3 3,7 0 0,0-7-2,0 6 0,0-7 1,0-4 0,0-3-1,0 0 1,0-7 0,0-2 1,0-2-1,0 0 1,0 0-2,0 0 2,0 0 1,0 0-1,0 0 1,0 0 1,0 0-1,0 0 0,0 0-1,0 0 0,0 0 0,0 0 0,0 0-4,0 0 4,0 0 6,0 0-3,0-5 0,7-15-1,1-9 2,4-6-3,-3-6 1,-1 0-1,2-7 0,1-5 1,4-7 1,-6-1-2,-4 2 1,-1 2 1,-4 8 1,0-4-1,0 10-1,0-3 1,-9-5 2,-5 5-3,-10-6 1,-3 11 0,-6 6-1,-1 7 1,0 8 0,0 2-2,-2 1 0,6-1-1,0-5-2,-2 11 3,-3 6-1,9 4 1,-4 2 0,1 0-1,-4 0 1,7 0-2,1 0 2,-1 5-2,-4 13-1,4 4 3,-7 2-1,1 9-1,8 1 0,0 6 1,5-2 0,4 0-1,-1-3 1,5-4 1,4 10 0,-1-3-1,5-1 1,0 4-1,3-3-1,0-3 1,0-1 0,0 4 1,14 1-2,2 1 4,2-2-4,0-1 2,-4-5 0,3 3 0,2-3 0,-8-1 0,10-4 0,-7-4 0,-2-6-1,0-4 0,-6-6 0,0 0 0,-4-4 1,3 3 1,-5-6 0,0 0-1,0 0 1,2 0 2,-2 0-1,0 0 0,0 0 3,0 0-1,0 0 2,0 0 0,0 0-1,0 0-2,0 0 1,0 0 0,0 0 3,0 0-1,0 0 2,0 0 0,0 0-4,0 0-2,0-6-1,-7-11 0,-12-2-1,-6-7 0,-4 3 0,3-6-1,-7 0 1,-3-5 0,7-2 0,-3-1-1,-1 3 0,1 1 1,-1 2-1,-2 7 1,-1 3-3,-4 4 2,-3 3 1,-6 0 0,4 8 0,-2 0 0,9 3 1,5 3-2,-5-6 1,3 6 0,-1 0 1,-9 0-4,8 6 5,1 14-2,0 3-2,10-1 1,-1-3 0,-2 8 1,-1 6-1,10 9-1,-1-2 0,6-2 1,-2 5-1,-2 0 0,14 2 1,0 1 0,5 6-1,0-6 0,0 1 1,14 0 0,10-1-2,-6-2 3,5-4-1,4-3 0,5-4 0,1-3-1,-4-2 1,10-12-3,-2 5 3,2-9 2,5-4-1,1-2 0,-2-6-1,2 0 2,-9 0 2,2 0-3,-3 0 0,-6 0 0,1 0 0,3 0 1,-4-2-1,3-5 1,-2 2-1,-6-5 0,-6-1 0,-4 5 1,-8 4 1,-6 2 4,0 0-2,0 0-1,0 0 1,0 0-3,0 0 1,0 0 1,0 0 3,0 0 0,0 0 3,0 0 1,0 0-8,0 0-3,0 0-1,-27 0 1,-2 0 2,-3 0-1,-1 0-3,4 0 3,-5 0-1,5 0 0,-3 0 0,-15 17 0,3 7 1,-4 10-2,-2 4 2,6-1-2,-3 5 0,12-2 1,5-2-1,-2 2 0,8-2 0,3 9-1,-2-1 2,-1 4 2,-2-3-1,5-5-1,11 1-1,2-8 2,2-2-2,-2 7 0,4-8 1,4 3-2,0 0 1,0-9-2,0 0 1,15 0 0,6 0 2,12-2-3,-1-4 3,0-3 0,-3-2 0,13-1 3,-6-8-3,4-3 0,5-3 3,-7 0 2,3 0-2,4-3 1,-1-17-1,4-1 1,-8 4-1,12-3 0,-12-7 0,4-7 1,-2 2 0,-7-2-1,-2-2 1,-6 4 0,2 3-1,-3-6 1,-2 3 0,-9 6 1,2 0-2,-8 9 2,1 2 0,-5-2 0,4-3 0,-1-9 0,4-4-1,-3 4 3,-6 6 1,-3 15-5,0 8 0,-3 0 0,-6 0 1,7 0 0,2-3-1,0-10 0,0 3 1,0 7 1,0 3-1,-3 0 1,-4 0-3,7 0 0,0 0-1,0 0 0,0 0-1,0 0-3,0 0-1,-3 0-4,-5 0-17,2 0-29,6 0-99,0 0-91</inkml:trace>
  <inkml:trace contextRef="#ctx0" brushRef="#br0" timeOffset="1">953 1984 75,'0'3'45,"0"0"-25,0-3 29,0 0-11,0 0-11,0 0-3,0 0 6,0 0-4,0 0-3,0 0 4,0 0-1,-3 0-4,3 0-1,0 0-4,0 0-1,0 0-6,-7 0-5,2 0-3,-4 0 0,0 0 2,-6-8 0,1-5 3,1-6-2,-4-1-4,0-4 3,-2-6 1,3-1-1,0-1 2,2-3-2,2-5 0,0-1 0,3-5 0,6-4 0,1-2-1,2-3-3,0 2 4,0-5 1,0 3-4,8 7 0,6 3 0,2 8 2,-2 8-3,4-3 1,-1 4-2,1-2-2,0 4 3,3 6-1,3 0 1,8-1-1,4 4 1,-2-2-2,8 6-1,0 1 3,-2 3-1,2 6 1,-4 3-1,3 0-1,-2 0 1,-1 0 0,1 0 0,-4 3 0,4 8 1,0 5-3,-7 2 2,-3-5-1,1 2 1,-3 8-1,-8-3 0,-1 4 2,9-1 0,-7 2-1,-1 2 0,-2-1 0,-5 0 0,-4 3 0,4-1 2,-3 0-2,1 3 3,-5 1-4,1 0 1,-3 0 2,-1 3-1,-2-4-5,0 4 6,0 1-3,0 2 4,0-1-1,0 4 1,0 2-2,-5-2 0,-6 2-2,-2-8 2,5-3 0,-2-4-1,2 0 0,-6-6 2,-1-2 0,-4 2 1,2-8-1,-4 1 1,7-3 0,-1 2-1,-6-6-1,0 1 0,-8-4-3,5-2 3,-6 0 0,3-3 0,-2 0 0,5 0 0,5 0 0,-3 0 0,2 3 0,2-3-1,-6 0 0,9 0 1,-1 0 0,1 0 0,0 0 1,0 0-1,-3 0 1,3 0-1,6 0 0,-1 0 0,-3 0 0,2 0 0,1 0 0,-2 0 0,3 0 0,-2 0 0,2 0 1,0 0 0,4 0-1,-5 0 0,-4 0 0,2 0 0,0-3 0,3-3 0,1 3 0,1 1-1,-1-1 0,4 3 1,-1-3 0,2 0-1,0 0 1,-1 0-1,4 3-6,-3-2-18,3 2-36,0 0-79,0-3-46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5.59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1010 2081 6,'0'-3'31,"0"3"1,0 0-12,0 0-2,0 0-1,0 0-5,0 0 2,0 0 6,0 0-2,0 0-4,0 0-4,0 0 2,0 0-1,0 0 1,0 0-3,0 0 3,0 0 0,0 0-7,0 0-3,-6 0 1,-2 0 2,1 0 1,-5 6-3,1 3-1,-4-1 1,1 10-1,-1 1-1,2 4 2,0 3 0,5-3 4,-2 0-6,-1 1 1,2 2 3,-3 0-3,2-1 1,3 7-1,-2 0-1,-1-3 2,6 2-2,1 4-1,-1-3 2,4-1-2,0-1 2,0 4 2,0-6-3,0 3 2,11 5 1,1-7-2,7-4-1,-4 7 0,1-6 1,2-2-1,1-2-1,9-6-1,-5 5 2,4-6-1,2-6 1,0 2-1,2-5 2,-5-3-1,6-1 2,-3-2-3,1 0 0,-7 0 2,7 0 1,-1 0-2,0 0 3,4-6-3,-4-10 1,-2-4 2,-1-7 0,0 2-3,1-1 3,-3-6-3,-3 0 1,-7 4-1,2-1 4,2-4 1,-6 8-2,-3-1 3,-3 5-2,-2-3 3,-4 0 0,2-1-4,-2-2-2,0-1 0,0-2 9,0 8-9,0 2 2,0 0-2,-15-6-1,1 0 1,-5 2-2,8 4 1,3-1-1,-1 5 0,0-5 0,1 7 1,-1 2-1,3-2 1,-3 12-1,0-7-1,0-1 2,4-1 1,-8 2-1,8 4 0,-1-1-1,3 0 1,-2 1 0,1 2 0,1 3 0,0 0 0,3 0 0,-2 0-1,2 0 0,0 0 0,0 0 0,0 0 1,0-3 0,0 3-1,0 0 0,0 0 0,0 0-1,0 0 1,0 0-1,0 0-1,0 0 0,0 0 0,0 0 0,0 0-2,0 0 0,0 0-2,0 0 0,0 0-4,0 0 1,0 0 3,0 0 6,0 0 1,2 11-1,13 9 0,2 3 0,4-6 0,-3 7 0,0-1 0,2 4-1,-2-5 2,8 1-1,-3 4 0,3 1-1,-5-2 1,8-3-1,-5-5 0,2 1 0,-4 5 0,2-10-4,-2 0-1,2-4 4,-3-5 0,-2 1 0,8 0-3,-5-3 2,1-3 2,-3 0-2,1 0 2,-1 0 2,8-3-1,-6-9 2,2 1-4,0-7 4,-1-2-2,4-4 0,-4 2 0,-3-2 0,4-1 0,-1-5 0,1 5 0,-4 2 0,3-3 1,-1-3-1,-2 1 0,-3-5 0,2-1 0,-2 1 0,-2 6 1,-4 2 2,-1-3 2,-5 5 0,-2-5-2,0-2-2,0-8 0,-3 4-1,0 4 2,0-2-2,0 3 3,0 6 1,0 3-1,0 0 3,-6 0-1,-5-1 0,-4 3-3,-1 1 3,1 3 0,-1 2-3,-1 1-3,-5 4 0,-2-1 0,0 2 1,2 1 0,-4 2 0,-5 0 0,2 3-2,-2 0 3,5 0-2,-2 0 0,2 0 3,6 0-5,-1 0 1,1 0 2,5 8-3,0 1 1,0 2 1,-5 4-1,2 1 0,0-6 1,7 1 2,1-5-1,2 1 0,5-4 2,-1-3-4,4 0 1,0 0-2,0 0-2,0 0 0,0 0-2,0 0-4,0 0 2,0 0 1,0 0-2,0 0 7,0 0 4,15-10 1,4 2-1,1-4-1,4-2 0,-3 0 1,2-7-1,4 1 1,-1 0-2,1-6 2,-1-1 1,0-1-2,1-6 0,-2-1 1,2-7 1,-1 8-1,-2-3 1,3-3-1,0-1 0,1 0 2,-10 2-1,0 0-1,0-1 0,-2 1 4,-3 2-1,-7 16 1,2-1-4,-4-2 2,-1 3 2,-1-7-2,-2 3-1,0-8 0,0 1 2,0 1-1,0 2-2,0 0 2,-12-7-2,-2 9 1,2 0 0,-2 2 3,-4 5-4,0 6 1,-2-7-3,-6 3 3,4-2-2,-2 3 3,-2 6-2,3 5-2,0-2 1,-1-2 1,3 3 2,-1 1-3,-2 0 0,3 3-3,2 3 2,-1 0 1,4 0-1,-8 0-1,3 0 0,0 17 3,3 6-6,-1-3 7,1 7-2,2-2 0,-3 2 0,4-5 0,1 12-2,-6-4 2,9-4 0,-4 5-1,1-8 1,2 4 0,3-2-1,1 3 1,-2 3-1,5-9 0,-1-2-1,0 3 1,4 1-3,-5 1 3,7 1 0,0-7-2,0 6 0,0-8 1,0-3 0,0-2-1,0-2 1,0-6 0,0-1 1,0-3-1,0 0 1,0 0-2,0 0 2,0 0 1,0 0-1,0 0 1,0 0 1,0 0-1,0 0 0,0 0-1,0 0 0,0 0 0,0 0 0,0 0-4,0 0 4,0 0 6,0 0-3,0-6 0,7-14-1,1-8 2,3-7-3,-1-6 1,-2 0-1,1-7 0,3-4 1,2-8 1,-4-1-2,-5 3 1,-1 1 1,-4 9 1,0-5-1,0 10-1,0-3 1,-9-3 2,-5 3-3,-11-6 1,-2 11 0,-5 6-1,-2 7 1,0 8 0,0 2-2,-1 2 0,6-2-1,-1-5-2,-2 11 3,-4 7-1,10 2 1,-4 3 0,1 0-1,-4 0 1,7 0-2,2 0 2,-2 5-2,-4 13-1,4 4 3,-7 2-1,2 9-1,7 1 0,-1 6 1,6-3 0,5 0-1,-3-2 1,7-3 1,3 8 0,-2-3-1,6 0 1,0 4-1,3-4-1,0-2 1,0-1 0,0 3 1,15 2-2,0 2 4,4-4-4,-2 0 2,-3-5 0,3 3 0,2-4 0,-7 0 0,8-3 0,-6-6 0,-2-5-1,0-4 0,-6-6 0,0 0 0,-4-4 1,3 2 1,-5-5 0,0 0-1,0 0 1,2 0 2,-2 0-1,0 0 0,0 0 3,0 0-1,0 0 2,0 0 0,0 0-1,0 0-2,0 0 1,0 0 0,0 0 3,0 0-1,0 0 2,0 0 0,0 0-4,0 0-2,0-5-1,-7-12 0,-12-2-1,-5-7 0,-5 3 0,3-6-1,-8 1 1,-2-6 0,7-2 0,-3-1-1,1 3 0,-1 2 1,-1 0-1,-2 9 1,0 2-3,-6 4 2,-1 3 1,-8 0 0,5 8 0,-1 0 0,8 3 1,4 3-2,-3-6 1,2 6 0,-1 0 1,-9 0-4,9 6 5,1 14-2,-1 3-2,10-1 1,-1-3 0,-2 7 1,-1 7-1,10 9-1,-2-2 0,8-3 1,-3 7-1,-2-2 0,13 3 1,2 1 0,4 5-1,0-4 0,0-2 1,14 1 0,10 1-2,-6-4 3,5-3-1,4-3 0,5-4 0,0-4-1,-3 0 1,10-13-3,-1 5 3,-1-10 2,7-3-1,1-2 0,-2-6-1,2 0 2,-10 0 2,3 0-3,-2 0 0,-7 0 0,1 0 0,2 0 1,-3-2-1,3-4 1,-2 0-1,-6-4 0,-6-1 0,-4 5 1,-8 5 1,-6 1 4,0 0-2,0 0-1,0 0 1,0 0-3,0 0 1,0 0 1,0 0 3,0 0 0,0 0 3,0 0 1,0 0-8,0 0-3,0 0-1,-27 0 1,-2 0 2,-3 0-1,-1 0-3,4 0 3,-4 0-1,4 0 0,-3 0 0,-15 17 0,3 6 1,-4 11-2,-2 4 2,6-1-2,-3 5 0,13-3 1,4-1-1,-2 2 0,8-2 0,3 8-1,-1-2 2,-2 7 2,-2-5-1,5-3-1,11-1-1,2-7 2,1-3-2,0 8 0,3-8 1,4 3-2,0 0 1,0-9-2,0-1 1,15 2 0,6-2 2,11-1-3,0-4 3,1-3 0,-4-2 0,12-1 3,-5-8-3,4-3 0,4-3 3,-6 0 2,3 0-2,4-3 1,-1-17-1,3-1 1,-6 4-1,10-3 0,-11-6 0,4-8 1,-2 1 0,-7-1-1,-2-1 1,-6 3 0,1 3-1,-2-5 1,-2 2 0,-10 6 1,4 0-2,-10 9 2,2 3 0,-5-4 0,5-1 0,-3-11 0,5-2-1,-2 3 3,-8 6 1,-2 15-5,0 8 0,-2 0 0,-8 0 1,8 0 0,2-3-1,0-10 0,0 4 1,0 6 1,0 3-1,-3 0 1,-4 0-3,7 0 0,0 0-1,0 0 0,0 0-1,0 0-3,0 0-1,-3 0-4,-4 0-17,0 0-29,7 0-99,0 0-91</inkml:trace>
  <inkml:trace contextRef="#ctx0" brushRef="#br0" timeOffset="1">948 1971 75,'0'3'45,"0"0"-25,0-3 29,0 0-11,0 0-11,0 0-3,0 0 6,0 0-4,0 0-3,0 0 4,0 0-1,-3 0-4,3 0-1,0 0-4,0 0-1,0 0-6,-6 0-5,1 0-3,-5 0 0,3 0 2,-8-9 0,1-3 3,1-7-2,-4-1-4,0-5 3,-2-4 1,3-1-1,0-1 2,2-4-2,2-5 0,1-1 0,1-5 0,7-3 0,1-3-1,2-3-3,0 3 4,0-7 1,0 5-4,8 6 0,6 4 0,2 7 2,-2 7-3,4-1 1,-1 4-2,1-2-2,0 2 3,3 7-1,3 0 1,7 0-1,4 2 1,-1 1-2,9 3-1,-2 2 3,0 3-1,0 7 1,-3 2-1,3 0-1,-2 0 1,-1 0 0,0 0 0,-2 2 0,2 9 1,1 5-3,-7 2 2,-4-5-1,2 2 1,-3 8-1,-8-3 0,-1 4 2,9-2 0,-7 3-1,-1 1 0,-3 0 0,-3-1 0,-5 5 0,3-3 2,-1 1-2,0 4 3,-6-1-4,3 1 1,-4-1 2,-1 4-1,-2-4-5,0 4 6,0 0-3,0 3 4,0-1-1,0 4 1,0 2-2,-5-2 0,-6 2-2,-2-8 2,4-3 0,0-6-1,1 2 0,-7-6 2,1-2 0,-5 2 1,2-9-1,-4 2 1,7-2 0,-1 0-1,-6-5-1,1 1 0,-9-3-3,6-4 3,-7 1 0,3-3 0,-2 0 0,5 0 0,4 0 0,-1 0 0,1 3 0,1-3-1,-5 0 0,10 0 1,-3 0 0,3 0 0,-1 0 1,0 0-1,-3 0 1,3 0-1,6 0 0,-1 0 0,-3 0 0,2 0 0,1 0 0,-1 0 0,1 0 0,-1 0 0,3 0 1,-2 0 0,5 0-1,-4 0 0,-6 0 0,3 0 0,0-3 0,3-2 0,2 2 0,0 0-1,-2 0 0,5 3 1,-1-3 0,3 0-1,-1 0 1,-1 1-1,4 2-6,-3-3-18,3 3-36,0 0-79,0-3-46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5.63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1004 2067 6,'0'-2'31,"0"2"1,0 0-12,0 0-2,0 0-1,0 0-5,0 0 2,0 0 6,0 0-2,0 0-4,0 0-4,0 0 2,0 0-1,0 0 1,0 0-3,0 0 3,0 0 0,0 0-7,0 0-3,-6 0 1,-2 0 2,1 0 1,-5 5-3,1 5-1,-4-2 1,2 9-1,-1 3-1,-1 2 2,3 4 0,3-3 4,-1 0-6,0 0 1,0 3 3,-1 0-3,1-1 1,2 7-1,0-1-1,-2-2 2,5 2-2,2 4-1,0-3 2,3-1-2,0-2 2,0 5 2,0-6-3,0 3 2,11 5 1,1-8-2,7-3-1,-5 7 0,3-6 1,0-3-1,2 0-1,10-7-1,-7 4 2,5-4-1,2-8 1,0 3-1,1-5 2,-4-3-1,6 0 2,-3-3-3,2 0 0,-9 0 2,6 0 1,2 0-2,-1 0 3,4-7-3,-4-9 1,-3-4 2,0-6 0,0 1-3,1-1 3,-4-6-3,-3 0 1,-4 4-1,0 0 4,1-5 1,-4 8-2,-4-1 3,-4 6-2,-1-5 3,-4 2 0,2-3-4,-2 0-2,0-2 0,0-1 9,0 6-9,0 3 2,0 1-2,-14-7-1,-1 0 1,-3 2-2,6 5 1,5-3-1,-3 6 0,1-5 0,1 7 1,-1 3-1,4-3 1,-4 12-1,0-7-1,0-1 2,4-1 1,-8 3-1,9 2 0,-3 0-1,4 1 1,-2-1 0,1 3 0,1 3 0,0 0 0,3 0 0,-1 0-1,1 0 0,0 0 0,0 0 0,0 0 1,0-3 0,0 3-1,0 0 0,0 0 0,0 0-1,0 0 1,0 0-1,0 0-1,0 0 0,0 0 0,0 0 0,0 0-2,0 0 0,0 0-2,0 0 0,0 0-4,0 0 1,0 0 3,0 0 6,0 0 1,1 12-1,14 7 0,2 4 0,4-6 0,-3 6 0,-1 1 0,3 2-1,-2-3 2,8-1-1,-3 5 0,3 1-1,-5-3 1,8-1-1,-5-6 0,2 0 0,-5 6 0,2-10-4,-1 0-1,3-5 4,-4-3 0,-2 0 0,8-1-3,-6-1 2,2-4 2,-3 0-2,1 0 2,-1 0 2,7-4-1,-5-7 2,2 0-4,0-7 4,-1-2-2,4-3 0,-3 0 0,-5 0 0,5-3 0,-1-3 0,1 4 0,-4 2 0,3-2 1,-3-4-1,0 1 0,-2-5 0,0-1 0,-1 2 0,-2 5 1,-4 2 2,-1-3 2,-5 5 0,-2-5-2,0-2-2,0-7 0,-3 3-1,0 5 2,0-3-2,0 3 3,0 6 1,0 2-1,0 2 3,-6-1-1,-5-1 0,-3 3-3,-3 1 3,3 3 0,-3 3-3,0 0-3,-4 4 0,-2-1 0,-1 2 1,2 0 0,-4 4 0,-5-1 0,2 3-2,-2 0 3,5 0-2,-2 0 0,2 0 3,7 0-5,-2 0 1,0 0 2,7 8-3,-1 1 1,0 2 1,-5 4-1,2 0 0,0-5 1,7 2 2,1-7-1,3 2 0,4-3 2,-1-4-4,4 0 1,0 0-2,0 0-2,0 0 0,0 0-2,0 0-4,0 0 2,0 0 1,0 0-2,0 0 7,0 0 4,14-11 1,6 4-1,-1-5-1,5-3 0,-3 1 1,2-6-1,4 0 1,-1 0-2,0-6 2,0 0 1,0-3-2,1-4 0,-2-2 1,2-7 1,-1 9-1,-2-4 1,2-3-1,1-1 0,1 1 2,-11 0-1,2 2-1,-2-2 0,-1 2 4,-3 0-1,-7 18 1,2-2-4,-4-2 2,-1 4 2,-1-8-2,-2 2-1,0-6 0,0 0 2,0 1-1,0 2-2,0 1 2,-12-8-2,-2 9 1,2 1 0,-2 0 3,-3 7-4,-2 4 1,-1-5-3,-5 2 3,4-2-2,-3 3 3,-2 6-2,3 5-2,0-2 1,-1-2 1,3 3 2,-1 1-3,-2 1 0,3 1-3,1 4 2,2 0 1,2 0-1,-8 0-1,3 0 0,0 17 3,3 6-6,-1-3 7,2 6-2,0 0 0,-2 0 0,5-3 0,-1 10-2,-4-3 2,7-4 0,-2 5-1,1-9 1,1 5 0,3-2-1,1 3 1,-2 2-1,5-7 0,-1-3-1,0 2 1,4 2-3,-5 1 3,7 1 0,0-8-2,0 8 0,0-9 1,0-3 0,0-3-1,0-1 1,0-6 0,0-1 1,0-3-1,0 0 1,0 0-2,0 0 2,0 0 1,0 0-1,0 0 1,0 0 1,0 0-1,0 0 0,0 0-1,0 0 0,0 0 0,0 0 0,0 0-4,0 0 4,0 0 6,0 0-3,0-6 0,7-13-1,1-10 2,3-5-3,-1-7 1,-2 1-1,1-8 0,3-4 1,1-8 1,-3 0-2,-6 2 1,0 1 1,-4 9 1,0-4-1,0 9-1,0-3 1,-8-3 2,-7 4-3,-8-6 1,-4 10 0,-5 6-1,-2 7 1,0 9 0,1 1-2,-3 2 0,6-2-1,2-6-2,-4 13 3,-4 5-1,10 4 1,-3 2 0,0 0-1,-4 0 1,7 0-2,2 0 2,-2 5-2,-3 13-1,3 4 3,-6 1-1,0 10-1,8 1 0,0 5 1,5-1 0,4-1-1,-1-3 1,6-3 1,3 10 0,-2-5-1,6 1 1,0 4-1,3-4-1,0-2 1,0-1 0,0 2 1,15 3-2,0 1 4,3-3-4,0 0 2,-4-5 0,2 2 0,4-3 0,-9 0 0,9-3 0,-5-6 0,-4-5-1,1-5 0,-5-4 0,-2-2 0,-3-3 1,3 3 1,-5-6 0,0 0-1,0 0 1,2 0 2,-2 0-1,0 0 0,0 0 3,0 0-1,0 0 2,0 0 0,0 0-1,0 0-2,0 0 1,0 0 0,0 0 3,0 0-1,0 0 2,0 0 0,0 0-4,0 0-2,0-6-1,-7-11 0,-12-1-1,-5-8 0,-5 4 0,3-8-1,-7 2 1,-3-6 0,7-1 0,-1-2-1,-3 3 0,1 2 1,0 1-1,-3 8 1,-1 2-3,-4 4 2,-2 3 1,-6 0 0,3 8 0,-2 1 0,10 2 1,3 3-2,-3-7 1,2 7 0,1 0 1,-11 0-4,8 7 5,1 13-2,1 2-2,9 0 1,-1-3 0,-2 7 1,0 7-1,9 8-1,-1-1 0,7-3 1,-4 6-1,0 0 0,12 1 1,2 2 0,4 5-1,0-5 0,0-1 1,14 1 0,10 0-2,-7-3 3,6-3-1,4-4 0,4-3 0,2-4-1,-5-1 1,11-12-3,-2 5 3,2-10 2,4-2-1,1-3 0,-1-6-1,2 0 2,-10 0 2,3 0-3,-3 0 0,-6 0 0,1 0 0,2 0 1,-4-2-1,4-5 1,-2 1-1,-6-3 0,-7-2 0,-2 5 1,-10 4 1,-5 2 4,0 0-2,0 0-1,0 0 1,0 0-3,0 0 1,0 0 1,0 0 3,0 0 0,0 0 3,0 0 1,0 0-8,0 0-3,0 0-1,-27 0 1,-1 0 2,-4 0-1,-1 0-3,4 0 3,-3 0-1,3 0 0,-3 0 0,-15 17 0,4 7 1,-5 9-2,-2 5 2,8-1-2,-5 4 0,12-1 1,5-3-1,-1 3 0,6-3 0,4 9-1,-1-2 2,-2 6 2,-1-4-1,4-4-1,12 1-1,1-8 2,1-3-2,-1 7 0,5-7 1,3 3-2,0-1 1,0-8-2,0-1 1,15 2 0,5-2 2,13-2-3,-2-3 3,1-3 0,-3-2 0,12-1 3,-5-8-3,4-3 0,4-3 3,-7 0 2,4 0-2,3-3 1,1-17-1,2-1 1,-7 5-1,10-4 0,-10-7 0,4-6 1,-2 1 0,-7-2-1,-3-1 1,-5 3 0,2 3-1,-4-5 1,-1 2 0,-10 7 1,4-1-2,-10 9 2,2 2 0,-5-1 0,4-4 0,-1-9 0,3-3-1,-1 3 3,-7 6 1,-3 15-5,0 8 0,-3 0 0,-7 0 1,9 0 0,1-3-1,0-9 0,0 2 1,0 7 1,0 3-1,-3 0 1,-4 0-3,7 0 0,0 0-1,0 0 0,0 0-1,0 0-3,0 0-1,-3 0-4,-5 0-17,2 0-29,6 0-99,0 0-91</inkml:trace>
  <inkml:trace contextRef="#ctx0" brushRef="#br0" timeOffset="1">943 1958 75,'0'3'45,"0"0"-25,0-3 29,0 0-11,0 0-11,0 0-3,0 0 6,0 0-4,0 0-3,0 0 4,0 0-1,-2 0-4,2 0-1,0 0-4,0 0-1,0 0-6,-7 0-5,2 0-3,-5 0 0,2 0 2,-7-8 0,1-5 3,1-5-2,-4-2-4,1-5 3,-3-4 1,2-1-1,2-1 2,0-4-2,4-4 0,-1-1 0,3-7 0,6-1 0,1-4-1,2-3-3,0 4 4,0-8 1,0 6-4,8 5 0,6 4 0,1 7 2,0 8-3,2-2 1,0 4-2,2-2-2,-2 2 3,4 8-1,3-1 1,8-1-1,2 4 1,0-1-2,8 5-1,0 1 3,-2 4-1,1 5 1,-3 3-1,2 0-1,-1 0 1,-2 0 0,2 0 0,-4 3 0,4 7 1,-1 6-3,-7 2 2,-3-5-1,2 2 1,-3 8-1,-8-4 0,0 5 2,8-2 0,-8 3-1,0 1 0,-3-1 0,-3 1 0,-5 3 0,3-2 2,-1 1-2,-2 3 3,-3 0-4,2 1 1,-4-1 2,-1 4-1,-2-4-5,0 4 6,0 0-3,0 2 4,0 0-1,0 3 1,0 4-2,-5-4 0,-7 2-2,1-7 2,2-3 0,0-6-1,1 1 0,-7-4 2,1-3 0,-5 1 1,2-7-1,-4 1 1,7-3 0,-1 1-1,-6-5-1,1 1 0,-9-4-3,5-2 3,-4 0 0,1-3 0,-2 0 0,5 0 0,5 0 0,-3 0 0,2 3 0,2-3-1,-6 0 0,10 0 1,-3 0 0,3 0 0,-2 0 1,2 0-1,-3 0 1,2 0-1,6 0 0,-1 0 0,-2 0 0,0 0 0,2 0 0,-1 0 0,1 0 0,0 0 0,1 0 1,0 0 0,4 0-1,-5 0 0,-4 0 0,2 0 0,0-3 0,3-3 0,1 4 0,2-1-1,-3 0 0,5 3 1,-1-3 0,2 0-1,1 1 1,-2-1-1,4 3-6,-3-3-18,3 3-36,0 0-79,0-3-46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5.67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1004 2058 6,'0'-3'31,"0"3"1,0 0-12,0 0-2,0 0-1,0 0-5,0 0 2,0 0 6,0 0-2,0 0-4,0 0-4,0 0 2,0 0-1,0 0 1,0 0-3,0 0 3,0 0 0,0 0-7,0 0-3,-6 0 1,-3 0 2,3 0 1,-6 6-3,1 3-1,-4 0 1,1 8-1,0 2-1,-1 4 2,3 2 0,3-2 4,0 0-6,-2 0 1,2 3 3,-3-1-3,3 1 1,1 5-1,-1 0-1,0-2 2,4 2-2,2 4-1,-1-4 2,4 0-2,0-2 2,0 6 2,0-7-3,0 3 2,12 4 1,-1-7-2,8-3-1,-4 7 0,1-7 1,1-1-1,2-2-1,10-6-1,-6 5 2,4-6-1,2-7 1,-1 3-1,3-5 2,-5-3-1,5-1 2,-2-2-3,2 0 0,-9 0 2,7 0 1,1 0-2,-1 0 3,3-6-3,-3-10 1,-2-4 2,-1-6 0,-1 1-3,2 0 3,-3-7-3,-4 0 1,-4 4-1,0 0 4,1-5 1,-5 8-2,-3 0 3,-3 4-2,-2-4 3,-4 2 0,2-2-4,-2-2-2,0-1 0,0-1 9,0 7-9,0 2 2,0 1-2,-15-6-1,1-2 1,-4 4-2,6 3 1,5-1-1,-3 5 0,0-5 0,3 7 1,-2 3-1,2-3 1,-1 12-1,-1-7-1,0 0 2,4-3 1,-8 4-1,9 2 0,-3 1-1,4-1 1,-2 1 0,1 2 0,2 3 0,-1 0 0,3 0 0,-2 0-1,2 0 0,0 0 0,0 0 0,0 0 1,0-3 0,0 3-1,0 0 0,0 0 0,0 0-1,0 0 1,0 0-1,0 0-1,0 0 0,0 0 0,0 0 0,0 0-2,0 0 0,0 0-2,0 0 0,0 0-4,0 0 1,0 0 3,0 0 6,0 0 1,2 11-1,12 9 0,3 2 0,4-5 0,-3 6 0,0 1 0,2 2-1,-2-4 2,8 1-1,-3 3 0,3 2-1,-5-3 1,7-1-1,-4-7 0,2 2 0,-5 4 0,3-9-4,-2 0-1,2-4 4,-3-5 0,-2 1 0,8 0-3,-6-3 2,2-3 2,-3 0-2,1 0 2,-2 0 2,9-3-1,-6-9 2,2 1-4,0-7 4,-1-1-2,4-5 0,-3 2 0,-5-1 0,5-3 0,-1-3 0,1 4 0,-4 3 0,3-3 1,-2-4-1,-1 1 0,-3-5 0,1-1 0,-1 2 0,-2 5 1,-4 3 2,-1-4 2,-5 6 0,-1-6-2,-2-2-2,1-8 0,-3 5-1,0 4 2,0-4-2,0 4 3,0 7 1,0 1-1,0 1 3,-5 1-1,-7-2 0,-2 4-3,-3 0 3,3 3 0,-2 2-3,-1 1-3,-4 5 0,-3-3 0,0 4 1,2-1 0,-4 3 0,-5 0 0,2 3-2,-2 0 3,5 0-2,-2 0 0,2 0 3,6 0-5,-1 0 1,1 0 2,6 9-3,-1-1 1,0 4 1,-5 2-1,2 1 0,1-4 1,5 0 2,3-5-1,1 0 0,5-2 2,-1-4-4,4 0 1,0 0-2,0 0-2,0 0 0,0 0-2,0 0-4,0 0 2,0 0 1,0 0-2,0 0 7,0 0 4,15-10 1,4 2-1,0-4-1,5-2 0,-3 0 1,2-7-1,4 2 1,-1-1-2,0-6 2,0 0 1,0-2-2,1-6 0,-1-1 1,0-6 1,0 8-1,-2-4 1,2-3-1,1 0 0,2 0 2,-12 1-1,1-1-1,-1 1 0,-1 1 4,-3 0-1,-6 18 1,0-2-4,-3-1 2,-1 2 2,-1-7-2,-2 3-1,0-7 0,0 1 2,0 0-1,0 2-2,0 1 2,-12-8-2,-2 9 1,2 1 0,-2 1 3,-3 5-4,-1 6 1,-2-6-3,-6 2 3,5-2-2,-3 3 3,-2 6-2,3 6-2,0-4 1,-1 0 1,3 1 2,-1 3-3,-2-1 0,3 2-3,2 4 2,0 0 1,3 0-1,-8 0-1,3 0 0,0 17 3,3 7-6,-1-5 7,2 7-2,1 0 0,-3 0 0,4-4 0,1 12-2,-5-5 2,7-3 0,-2 5-1,-1-9 1,4 4 0,1 0-1,3 2 1,-3 2-1,5-8 0,-1-2-1,0 2 1,4 1-3,-5 3 3,7-1 0,0-7-2,0 8 0,0-9 1,0-3 0,0-3-1,0-1 1,0-6 0,0-1 1,0-3-1,0 0 1,0 0-2,0 0 2,0 0 1,0 0-1,0 0 1,0 0 1,0 0-1,0 0 0,0 0-1,0 0 0,0 0 0,0 0 0,0 0-4,0 0 4,0 0 6,0 0-3,0-6 0,7-14-1,1-8 2,3-6-3,-1-6 1,-3-1-1,3-6 0,1-5 1,4-7 1,-6-1-2,-4 2 1,-1 2 1,-4 8 1,0-4-1,0 10-1,0-4 1,-9-4 2,-5 6-3,-10-8 1,-3 12 0,-5 5-1,-2 7 1,1 9 0,-1 1-2,-1 2 0,5-2-1,1-5-2,-3 12 3,-3 5-1,9 3 1,-4 3 0,1 0-1,-3 0 1,6 0-2,2 0 2,-2 6-2,-3 12-1,3 3 3,-7 3-1,2 8-1,7 2 0,0 5 1,5-1 0,4-2-1,-1-1 1,5-5 1,5 11 0,-3-4-1,6-1 1,0 5-1,3-4-1,0-2 1,0-2 0,0 4 1,15 1-2,0 2 4,3-3-4,-1-1 2,-2-4 0,1 2 0,3-3 0,-7 0 0,8-4 0,-6-4 0,-2-7-1,-1-4 0,-4-4 0,-1-1 0,-4-5 1,2 4 1,-4-6 0,0 0-1,0 0 1,2 0 2,-2 0-1,0 0 0,0 0 3,0 0-1,0 0 2,0 0 0,0 0-1,0 0-2,0 0 1,0 0 0,0 0 3,0 0-1,0 0 2,0 0 0,0 0-4,0 0-2,0-6-1,-6-11 0,-14-1-1,-4-7 0,-4 2 0,2-6-1,-8 1 1,-1-5 0,6-3 0,-2 0-1,-2 2 0,2 2 1,-2 1-1,-1 8 1,-2 2-3,-4 5 2,-2 2 1,-7 0 0,4 8 0,-1 0 0,9 4 1,3 2-2,-3-7 1,3 7 0,-2 0 1,-9 0-4,9 7 5,0 12-2,1 4-2,9-2 1,-1-2 0,-1 7 1,-2 7-1,10 8-1,-1-2 0,7-2 1,-4 6-1,0-1 0,12 2 1,2 2 0,4 5-1,0-6 0,0 1 1,14 0 0,10 0-2,-7-3 3,6-4-1,4-3 0,4-3 0,2-4-1,-4-1 1,9-12-3,-1 4 3,2-8 2,4-4-1,2-2 0,-2-6-1,1 0 2,-9 0 2,2 0-3,-1 0 0,-7 0 0,0 0 0,4 0 1,-5-2-1,4-5 1,-2 2-1,-6-5 0,-7-1 0,-3 6 1,-8 3 1,-6 2 4,0 0-2,0 0-1,0 0 1,0 0-3,0 0 1,0 0 1,0 0 3,0 0 0,0 0 3,0 0 1,0 0-8,0 0-3,0 0-1,-27 0 1,-2 0 2,-2 0-1,-2 0-3,5 0 3,-6 0-1,5 0 0,-2 0 0,-16 16 0,4 8 1,-5 9-2,-2 5 2,7-2-2,-4 5 0,13-1 1,4-3-1,-1 2 0,7-1 0,3 7-1,-1 0 2,-2 5 2,-2-4-1,5-4-1,11 0-1,3-8 2,0-2-2,-1 7 0,4-7 1,4 3-2,0-1 1,0-9-2,0 1 1,16 0 0,4-1 2,12-2-3,0-3 3,0-3 0,-3-2 0,12-1 3,-5-9-3,4-2 0,4-3 3,-7 0 2,4 0-2,3-3 1,0-16-1,3-2 1,-6 4-1,9-2 0,-10-7 0,3-8 1,0 2 0,-9-1-1,-1-2 1,-7 3 0,3 3-1,-3-4 1,-2 1 0,-10 7 1,3-2-2,-8 11 2,1 2 0,-6-3 0,6-3 0,-2-9 0,3-3-1,-1 4 3,-7 5 1,-3 15-5,0 8 0,-3 0 0,-7 0 1,8 0 0,2-3-1,0-9 0,0 1 1,0 9 1,0 2-1,-3 0 1,-3 0-3,6 0 0,0 0-1,0 0 0,0 0-1,0 0-3,0 0-1,-3 0-4,-5 0-17,1 0-29,7 0-99,0 0-91</inkml:trace>
  <inkml:trace contextRef="#ctx0" brushRef="#br0" timeOffset="1">943 1950 75,'0'3'45,"0"-1"-25,0-2 29,0 0-11,0 0-11,0 0-3,0 0 6,0 0-4,0 0-3,0 0 4,0 0-1,-3 0-4,3 0-1,0 0-4,0 0-1,0 0-6,-7 0-5,2 0-3,-4 0 0,0 0 2,-5-8 0,-1-4 3,3-7-2,-5 0-4,0-6 3,-2-4 1,3-2-1,1 1 2,0-5-2,4-4 0,-1-1 0,3-6 0,6-3 0,1-2-1,2-3-3,0 2 4,0-6 1,0 5-4,8 5 0,6 5 0,1 6 2,0 8-3,2-2 1,0 3-2,1-1-2,0 3 3,3 7-1,3-1 1,7-1-1,5 5 1,-3-2-2,9 5-1,-1 1 3,-1 3-1,2 6 1,-5 3-1,4 0-1,-3 0 1,0 0 0,0 0 0,-3 3 0,4 7 1,-1 6-3,-7 2 2,-2-5-1,1 2 1,-3 8-1,-8-4 0,-1 4 2,9 0 0,-8 1-1,0 3 0,-3-1 0,-3-1 0,-6 4 0,5-2 2,-3 1-2,1 3 3,-5 0-4,2 0 1,-5 0 2,0 4-1,-2-4-5,0 3 6,0 1-3,0 2 4,0 0-1,0 3 1,0 3-2,-4-3 0,-8 2-2,0-8 2,3-2 0,-1-5-1,3 0 0,-8-4 2,1-4 0,-5 3 1,3-9-1,-5 2 1,6-3 0,1 1-1,-7-4-1,1-1 0,-9-2-3,5-4 3,-6 1 0,4-3 0,-3 0 0,5 0 0,5 0 0,-2 0 0,1 3 0,2-3-1,-6 0 0,9 0 1,-1 0 0,2 0 0,-2 0 1,2 0-1,-4 0 1,3 0-1,6 0 0,-1 0 0,-2 0 0,0 0 0,3 0 0,-3 0 0,3 0 0,-2 0 0,3 0 1,-2 0 0,5 0-1,-4 0 0,-6 0 0,4 0 0,-2-3 0,5-2 0,0 2 0,1 0-1,-1 0 0,4 3 1,-1-3 0,2 1-1,0-1 1,0 0-1,3 3-6,-3-3-18,3 3-36,0 0-79,0-3-46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5.71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997 2045 6,'0'-3'31,"0"3"1,0 0-12,0 0-2,0 0-1,0 0-5,0 0 2,0 0 6,0 0-2,0 0-4,0 0-4,0 0 2,0 0-1,0 0 1,0 0-3,0 0 3,0 0 0,0 0-7,0 0-3,-6 0 1,-2 0 2,1 0 1,-4 5-3,-1 5-1,-2-2 1,0 9-1,0 2-1,-1 4 2,3 2 0,3-2 4,0-2-6,-2 2 1,2 3 3,-2-1-3,1 0 1,2 7-1,0-1-1,-2-3 2,6 3-2,1 3-1,-1-2 2,4-1-2,0-3 2,0 7 2,0-7-3,0 2 2,11 6 1,1-9-2,7-1-1,-5 5 0,2-6 1,1-2-1,2 0-1,10-8-1,-6 6 2,3-6-1,3-7 1,-1 3-1,2-5 2,-4-3-1,5-1 2,-2-2-3,1 0 0,-8 0 2,9 0 1,-2 0-2,0 0 3,3-6-3,-4-10 1,-1-3 2,-1-7 0,-1 1-3,2-1 3,-4-5-3,-3-1 1,-4 4-1,0 1 4,1-6 1,-5 8-2,-3 0 3,-4 5-2,-1-6 3,-4 3 0,2-2-4,-2-1-2,0-2 0,0 0 9,0 5-9,0 4 2,0-1-2,-14-5-1,0-1 1,-4 3-2,6 3 1,5-1-1,-3 5 0,1-4 0,1 7 1,-1 2-1,3-3 1,-3 12-1,1-7-1,-2-1 2,5-1 1,-7 3-1,7 2 0,-1 1-1,3-1 1,-2 1 0,1 2 0,2 3 0,-1 0 0,3 0 0,-2 0-1,2 0 0,0 0 0,0 0 0,0 0 1,0-3 0,0 3-1,0 0 0,0 0 0,0 0-1,0 0 1,0 0-1,0 0-1,0 0 0,0 0 0,0 0 0,0 0-2,0 0 0,0 0-2,0 0 0,0 0-4,0 0 1,0 0 3,0 0 6,0 0 1,2 11-1,12 9 0,3 2 0,4-5 0,-4 6 0,1-1 0,2 4-1,-2-4 2,8 1-1,-4 3 0,4 2-1,-5-3 1,7-2-1,-4-5 0,2 0 0,-5 5 0,2-9-4,-1 0-1,2-5 4,-3-3 0,-2 0 0,7-1-3,-5-1 2,2-4 2,-3 0-2,1 0 2,-2 0 2,8-4-1,-5-7 2,3 0-4,-1-7 4,-1-1-2,3-4 0,-2 0 0,-5 0 0,5-2 0,-2-4 0,2 4 0,-4 3 0,3-3 1,-2-4-1,-1 2 0,-3-5 0,1-2 0,-1 3 0,-3 4 1,-2 3 2,-3-4 2,-4 5 0,-1-4-2,-2-3-2,1-7 0,-3 3-1,0 5 2,0-3-2,0 3 3,0 7 1,0 1-1,0 2 3,-5-1-1,-7 0 0,-2 2-3,-2 2 3,2 2 0,-3 3-3,0-1-3,-4 6 0,-2-2 0,-1 2 1,2 0 0,-3 4 0,-6-1 0,3 3-2,-4 0 3,7 0-2,-3 0 0,3 0 3,4 0-5,0 0 1,1 0 2,6 8-3,-2 1 1,2 2 1,-6 4-1,2-1 0,1-3 1,6 0 2,1-6-1,3 2 0,4-3 2,-1-4-4,4 0 1,0 0-2,0 0-2,0 0 0,0 0-2,0 0-4,0 0 2,0 0 1,0 0-2,0 0 7,0 0 4,14-11 1,5 4-1,0-5-1,5-2 0,-3 0 1,2-6-1,3 0 1,0 1-2,1-7 2,-1 0 1,0-2-2,0-6 0,0 0 1,0-7 1,0 8-1,-2-4 1,1-3-1,2 1 0,1-1 2,-10 1-1,0 0-1,-1 0 0,-1 1 4,-4 0-1,-5 18 1,0-1-4,-3-3 2,-1 4 2,-1-8-2,-2 3-1,0-7 0,0 1 2,0 0-1,0 3-2,0 1 2,-11-9-2,-4 9 1,4 1 0,-3 1 3,-3 6-4,-1 5 1,-2-7-3,-6 4 3,5-3-2,-3 4 3,-1 4-2,2 7-2,0-4 1,-1 0 1,4 2 2,-2 1-3,-2 1 0,3 1-3,2 4 2,-1 0 1,4 0-1,-8 0-1,3 0 0,1 17 3,2 6-6,-1-4 7,2 7-2,1-1 0,-3 1 0,5-3 0,0 10-2,-5-4 2,7-3 0,-2 5-1,0-9 1,2 3 0,3 0-1,1 3 1,-1 1-1,4-6 0,-2-4-1,2 4 1,3 0-3,-5 2 3,7 0 0,0-7-2,0 8 0,0-10 1,0-2 0,0-3-1,0 0 1,0-8 0,0 0 1,0-3-1,0 0 1,0 0-2,0 0 2,0 0 1,0 0-1,0 0 1,0 0 1,0 0-1,0 0 0,0 0-1,0 0 0,0 0 0,0 0 0,0 0-4,0 0 4,0 0 6,0 0-3,0-5 0,7-15-1,0-8 2,5-6-3,-3-6 1,-1 0-1,1-7 0,3-5 1,2-6 1,-4-1-2,-6 1 1,0 2 1,-4 9 1,0-5-1,0 10-1,0-3 1,-8-5 2,-7 6-3,-8-7 1,-4 11 0,-5 6-1,-2 6 1,1 8 0,0 3-2,-2 1 0,5-2-1,1-5-2,-2 12 3,-4 5-1,9 3 1,-4 3 0,2 0-1,-4 0 1,6 0-2,2 0 2,-1 6-2,-6 12-1,6 3 3,-8 2-1,2 10-1,7 0 0,0 6 1,6-2 0,3-1-1,-1-1 1,6-5 1,3 10 0,-2-2-1,7-2 1,-1 4-1,3-3-1,0-3 1,0 0 0,0 2 1,14 2-2,1 2 4,3-4-4,-1-1 2,-2-3 0,1 2 0,3-3 0,-8-1 0,9-3 0,-6-4 0,-2-7-1,-1-4 0,-4-4 0,-2-2 0,-3-3 1,3 3 1,-5-6 0,0 0-1,0 0 1,2 0 2,-2 0-1,0 0 0,0 0 3,0 0-1,0 0 2,0 0 0,0 0-1,0 0-2,0 0 1,0 0 0,0 0 3,0 0-1,0 0 2,0 0 0,0 0-4,0 0-2,0-6-1,-7-11 0,-12-1-1,-4-7 0,-6 3 0,3-7-1,-7 1 1,-2-6 0,7-1 0,-4-1-1,0 4 0,1 0 1,-2 1-1,-1 8 1,-1 3-3,-5 3 2,-2 3 1,-6 0 0,3 9 0,0-1 0,8 3 1,4 3-2,-4-6 1,2 6 0,-1 0 1,-8 0-4,8 6 5,0 14-2,1 2-2,10-1 1,-2-2 0,-1 7 1,-2 6-1,10 9-1,-1-3 0,7-1 1,-3 6-1,-1-1 0,12 2 1,1 1 0,5 5-1,0-4 0,0-1 1,15 1 0,8-1-2,-5-2 3,4-4-1,5-3 0,4-3 0,2-5-1,-5 0 1,10-12-3,-1 5 3,1-10 2,5-3-1,2-2 0,-2-6-1,1 0 2,-9 0 2,2 0-3,-2 0 0,-6 0 0,0 0 0,3 0 1,-3-2-1,2-5 1,-2 2-1,-5-5 0,-7-1 0,-2 6 1,-10 3 1,-5 2 4,0 0-2,0 0-1,0 0 1,0 0-3,0 0 1,0 0 1,0 0 3,0 0 0,0 0 3,0 0 1,0 0-8,0 0-3,0 0-1,-26 0 1,-3 0 2,-2 0-1,-1 0-3,3 0 3,-4 0-1,4 0 0,-2 0 0,-15 17 0,3 6 1,-5 10-2,-1 4 2,5 0-2,-2 3 0,12-1 1,4-1-1,-1 1 0,7-2 0,3 8-1,-1 0 2,-1 4 2,-3-3-1,5-5-1,12 1-1,1-8 2,1-2-2,0 7 0,3-7 1,4 1-2,0 1 1,0-9-2,0 0 1,15 1 0,5 0 2,12-3-3,0-4 3,0-2 0,-4-2 0,13-1 3,-6-9-3,5-2 0,4-3 3,-6 0 2,3 0-2,2-3 1,1-16-1,3-2 1,-7 5-1,10-4 0,-10-6 0,2-7 1,0 1 0,-8-1-1,-1-2 1,-7 5 0,3 1-1,-4-4 1,-1 1 0,-10 7 1,3-1-2,-8 9 2,1 3 0,-6-2 0,6-4 0,-3-9 0,5-2-1,-3 2 3,-6 7 1,-3 13-5,0 9 0,-3 0 0,-6 0 1,7 0 0,2-3-1,0-9 0,0 2 1,0 7 1,0 3-1,-3 0 1,-4 0-3,7 0 0,0 0-1,0 0 0,0 0-1,0 0-3,0 0-1,-3 0-4,-4 0-17,0 0-29,7 0-99,0 0-91</inkml:trace>
  <inkml:trace contextRef="#ctx0" brushRef="#br0" timeOffset="1">936 1937 75,'0'3'45,"0"-1"-25,0-2 29,0 0-11,0 0-11,0 0-3,0 0 6,0 0-4,0 0-3,0 0 4,0 0-1,-3 0-4,3 0-1,0 0-4,0 0-1,0 0-6,-6 0-5,1 0-3,-5 0 0,2 0 2,-6-8 0,-1-4 3,3-7-2,-5 0-4,1-5 3,-3-5 1,3-2-1,0 1 2,2-5-2,3-4 0,-1-1 0,3-5 0,6-3 0,1-3-1,2-3-3,0 3 4,0-7 1,0 5-4,8 6 0,6 3 0,1 8 2,-1 7-3,4-2 1,-1 4-2,1-2-2,-1 3 3,4 6-1,2 1 1,9-2-1,3 5 1,-2-2-2,9 5-1,-1 1 3,-1 4-1,0 5 1,-3 3-1,5 0-1,-4 0 1,-1 0 0,1 0 0,-3 3 0,3 7 1,0 6-3,-6 1 2,-4-4-1,2 2 1,-4 7-1,-7-2 0,-1 3 2,9-1 0,-8 3-1,0 1 0,-3 0 0,-4-1 0,-4 3 0,3-1 2,-1 1-2,-1 3 3,-4-1-4,2 2 1,-4-1 2,-2 3-1,-1-3-5,0 3 6,0 0-3,0 4 4,0-2-1,0 4 1,0 2-2,-4-2 0,-8 2-2,0-8 2,3-2 0,0-5-1,1 0 0,-6-5 2,0-2 0,-5 1 1,3-8-1,-5 2 1,7-3 0,-1 1-1,-6-5-1,1 1 0,-8-4-3,4-2 3,-5 0 0,2-3 0,-1 0 0,4 0 0,5 0 0,-2 0 0,1 3 0,2-3-1,-6 0 0,10 0 1,-2 0 0,2 0 0,-1 0 1,0 0-1,-4 0 1,5 0-1,5 0 0,-1 0 0,-2 0 0,0 0 0,3 0 0,-3 0 0,3 0 0,-1 0 0,1 0 1,-1 0 0,6 0-1,-6 0 0,-4 0 0,3 0 0,-2-3 0,5-3 0,0 4 0,1-1-1,-1 0 0,4 3 1,-1-3 0,3 0-1,-1 1 1,-1-1-1,4 3-6,-3-3-18,3 3-36,0 0-79,0-3-46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5.75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993 2031 6,'0'-3'31,"0"3"1,0 0-12,0 0-2,0 0-1,0 0-5,0 0 2,0 0 6,0 0-2,0 0-4,0 0-4,0 0 2,0 0-1,0 0 1,0 0-3,0 0 3,0 0 0,0 0-7,0 0-3,-5 0 1,-4 0 2,3 0 1,-6 6-3,1 3-1,-3-1 1,-1 9-1,1 2-1,0 3 2,2 3 0,3-2 4,0-1-6,-2 1 1,2 3 3,-2-1-3,1 0 1,2 6-1,0 0-1,-2-3 2,6 3-2,1 3-1,-1-3 2,4 0-2,0-3 2,0 6 2,0-6-3,0 2 2,11 6 1,1-9-2,7-2-1,-5 6 0,2-6 1,1-2-1,2 0-1,9-8-1,-5 6 2,4-7-1,1-5 1,1 2-1,1-6 2,-5-2-1,7 0 2,-4-3-3,2 0 0,-8 0 2,8 0 1,-1 0-2,-1 0 3,5-7-3,-5-8 1,-2-5 2,0-6 0,0 1-3,0 1 3,-2-8-3,-4 1 1,-5 3-1,1 1 4,1-6 1,-5 8-2,-3 0 3,-3 5-2,-3-5 3,-3 2 0,2-2-4,-2-1-2,0-1 0,0-2 9,0 7-9,0 3 2,0-1-2,-14-5-1,0 0 1,-4 2-2,6 3 1,5-1-1,-3 5 0,1-4 0,1 6 1,0 3-1,1-3 1,-1 12-1,-1-7-1,0 0 2,4-2 1,-7 3-1,7 2 0,-2 1-1,4-1 1,-1 0 0,0 4 0,1 2 0,0 0 0,3 0 0,-2 0-1,2 0 0,0 0 0,0 0 0,0 0 1,0-3 0,0 3-1,0 0 0,0 0 0,0 0-1,0 0 1,0 0-1,0 0-1,0 0 0,0 0 0,0 0 0,0 0-2,0 0 0,0 0-2,0 0 0,0 0-4,0 0 1,0 0 3,0 0 6,0 0 1,2 11-1,12 8 0,3 4 0,4-7 0,-4 7 0,1 0 0,2 3-1,-2-4 2,8 0-1,-3 4 0,2 2-1,-4-3 1,7-2-1,-4-6 0,2 2 0,-6 4 0,4-9-4,-2-1-1,2-3 4,-4-5 0,-1 1 0,8-1-3,-6-1 2,1-4 2,-2 0-2,1 0 2,-2 0 2,9-4-1,-7-7 2,3 0-4,0-6 4,-2-3-2,5-3 0,-3 1 0,-5-1 0,4-2 0,0-3 0,1 3 0,-4 2 0,2-1 1,-1-5-1,-1 1 0,-3-4 0,1-1 0,-1 1 0,-3 6 1,-2 2 2,-3-4 2,-4 6 0,-1-6-2,-2-1-2,1-8 0,-3 4-1,0 4 2,0-3-2,0 3 3,0 7 1,0 2-1,0 0 3,-5 1-1,-7-1 0,-2 2-3,-2 2 3,2 2 0,-2 3-3,-1 0-3,-4 4 0,-3-1 0,0 2 1,3 1 0,-5 2 0,-4 0 0,1 3-2,-2 0 3,6 0-2,-3 0 0,2 0 3,7 0-5,-2 0 1,1 0 2,6 9-3,-1-1 1,0 3 1,-5 4-1,2 0 0,1-5 1,6 1 2,2-6-1,1 2 0,5-4 2,-1-3-4,4 0 1,0 0-2,0 0-2,0 0 0,0 0-2,0 0-4,0 0 2,0 0 1,0 0-2,0 0 7,0 0 4,15-10 1,3 3-1,1-5-1,5-2 0,-3 0 1,2-6-1,3 1 1,0-1-2,0-6 2,0 1 1,-1-3-2,2-4 0,-1-2 1,0-7 1,0 8-1,-3-3 1,3-4-1,0 0 0,3 1 2,-12 0-1,1 0-1,-1 1 0,-1 0 4,-4 1-1,-5 17 1,0-2-4,-3-1 2,-1 3 2,-1-8-2,-2 4-1,0-8 0,0 1 2,0 0-1,0 3-2,0 0 2,-11-7-2,-4 8 1,4 1 0,-3 2 3,-3 4-4,-1 6 1,-2-6-3,-6 3 3,6-3-2,-4 4 3,-2 5-2,4 5-2,-1-2 1,-1-2 1,3 3 2,0 2-3,-3-1 0,3 2-3,2 4 2,0 0 1,3 0-1,-8 0-1,4 0 0,0 17 3,2 6-6,-1-4 7,2 7-2,1-1 0,-3 1 0,4-4 0,1 11-2,-5-4 2,8-3 0,-3 4-1,-1-8 1,4 4 0,2-1-1,1 3 1,-1 1-1,4-7 0,-2-2-1,2 2 1,3 1-3,-5 2 3,7 0 0,0-7-2,0 7 0,0-8 1,0-4 0,0-2-1,0 0 1,0-8 0,0 0 1,0-3-1,0 0 1,0 0-2,0 0 2,0 0 1,0 0-1,0 0 1,0 0 1,0 0-1,0 0 0,0 0-1,0 0 0,0 0 0,0 0 0,0 0-4,0 0 4,0 0 6,0 0-3,0-5 0,7-15-1,0-7 2,5-8-3,-3-4 1,-1-1-1,1-7 0,2-4 1,4-8 1,-6 0-2,-4 2 1,-1 2 1,-4 8 1,0-5-1,0 11-1,0-5 1,-9-3 2,-5 5-3,-10-7 1,-2 12 0,-6 5-1,-2 6 1,1 9 0,0 1-2,-2 2 0,6-1-1,-1-6-2,-1 12 3,-4 5-1,9 4 1,-3 2 0,1 0-1,-5 0 1,8 0-2,1 0 2,-1 5-2,-5 13-1,5 3 3,-7 2-1,0 9-1,9 1 0,-1 6 1,5-2 0,5-1-1,-2-2 1,5-4 1,5 10 0,-3-3-1,6-1 1,0 4-1,3-3-1,0-3 1,0-1 0,0 3 1,15 2-2,0 1 4,3-3-4,-1 0 2,-3-4 0,2 2 0,3-4 0,-8 1 0,9-5 0,-5-4 0,-4-5-1,0-5 0,-4-5 0,-1 0 0,-5-4 1,4 2 1,-5-5 0,0 0-1,0 0 1,2 0 2,-2 0-1,0 0 0,0 0 3,0 0-1,0 0 2,0 0 0,0 0-1,0 0-2,0 0 1,0 0 0,0 0 3,0 0-1,0 0 2,0 0 0,0 0-4,0 0-2,0-5-1,-7-12 0,-11-1-1,-6-7 0,-5 3 0,4-7-1,-8 1 1,-2-5 0,6-2 0,-2-1-1,-1 3 0,1 2 1,-2 0-1,-1 8 1,-1 3-3,-5 3 2,-1 3 1,-8 1 0,5 7 0,-2 0 0,10 4 1,2 2-2,-3-7 1,3 7 0,-1 0 1,-9 0-4,8 7 5,1 12-2,0 3-2,9-1 1,0-2 0,-3 7 1,0 6-1,9 9-1,-1-3 0,7-1 1,-3 6-1,-1-2 0,12 2 1,2 3 0,4 3-1,0-3 0,0-1 1,14 0 0,9 0-2,-6-2 3,6-5-1,4-2 0,4-3 0,1-5-1,-3 0 1,8-12-3,0 4 3,1-10 2,5-2-1,1-2 0,-1-6-1,1 0 2,-9 0 2,2 0-3,-2 0 0,-7 0 0,1 0 0,4 0 1,-5-2-1,3-5 1,-1 2-1,-7-3 0,-6-3 0,-2 5 1,-10 4 1,-5 2 4,0 0-2,0 0-1,0 0 1,0 0-3,0 0 1,0 0 1,0 0 3,0 0 0,0 0 3,0 0 1,0 0-8,0 0-3,0 0-1,-26 0 1,-3 0 2,-2 0-1,-1 0-3,3 0 3,-4 0-1,5 0 0,-3 0 0,-16 17 0,5 5 1,-6 11-2,-1 4 2,6-1-2,-3 5 0,12-3 1,4-1-1,-1 2 0,8-2 0,2 8-1,-1-1 2,-2 5 2,-1-4-1,4-3-1,11-1-1,3-7 2,0-2-2,0 7 0,3-8 1,4 3-2,0 0 1,0-9-2,0 0 1,15 1 0,5-1 2,12-2-3,-1-4 3,2-2 0,-5-3 0,13 0 3,-6-8-3,4-3 0,5-3 3,-7 0 2,4 0-2,2-3 1,1-17-1,2 0 1,-6 4-1,10-4 0,-10-6 0,3-7 1,-2 2 0,-7-2-1,-1-2 1,-7 4 0,2 3-1,-2-6 1,-2 3 0,-10 6 1,3-1-2,-8 10 2,0 2 0,-4-3 0,4-2 0,-1-10 0,3-2-1,-1 2 3,-8 7 1,-2 14-5,0 8 0,-2 0 0,-8 0 1,8 0 0,2-3-1,0-9 0,0 2 1,0 7 1,0 3-1,-3 0 1,-3 0-3,6 0 0,0 0-1,0 0 0,0 0-1,0 0-3,0 0-1,-3 0-4,-5 0-17,2 0-29,6 0-99,0 0-91</inkml:trace>
  <inkml:trace contextRef="#ctx0" brushRef="#br0" timeOffset="1">933 1924 75,'0'3'45,"0"-1"-25,0-2 29,0 0-11,0 0-11,0 0-3,0 0 6,0 0-4,0 0-3,0 0 4,0 0-1,-3 0-4,3 0-1,0 0-4,0 0-1,0 0-6,-7 0-5,3 0-3,-6 0 0,2 0 2,-7-8 0,1-4 3,2-6-2,-5-2-4,1-4 3,-3-4 1,3-3-1,1 1 2,0-4-2,4-5 0,0-1 0,1-5 0,7-3 0,1-3-1,2-2-3,0 3 4,0-7 1,0 4-4,8 6 0,6 4 0,1 7 2,0 7-3,2-1 1,0 2-2,1 0-2,-1 2 3,4 7-1,2-1 1,8 0-1,5 3 1,-3 0-2,8 4-1,0 1 3,-1 4-1,1 5 1,-4 3-1,3 0-1,-2 0 1,-1 0 0,1 0 0,-3 3 0,3 7 1,0 5-3,-7 3 2,-3-5-1,2 2 1,-4 7-1,-7-3 0,-1 4 2,9-1 0,-8 2-1,0 3 0,-3-2 0,-4 0 0,-4 3 0,3-1 2,-2 1-2,1 2 3,-5 1-4,1 0 1,-3 0 2,-1 3-1,-2-4-5,0 3 6,0 1-3,0 3 4,0-1-1,0 4 1,0 2-2,-5-2 0,-6 1-2,-1-6 2,3-4 0,0-4-1,1-1 0,-6-3 2,0-4 0,-5 2 1,3-8-1,-5 2 1,7-3 0,-1 1-1,-5-5-1,0 0 0,-9-2-3,6-3 3,-7-1 0,4-2 0,-3 0 0,6 0 0,4 0 0,-2 0 0,1 3 0,2-3-1,-6 0 0,10 0 1,-2 0 0,2 0 0,-1 0 1,0 0-1,-3 0 1,4 0-1,5 0 0,-1 0 0,-2 0 0,1 0 0,1 0 0,-1 0 0,1 0 0,0 0 0,1 0 1,0 0 0,4 0-1,-4 0 0,-6 0 0,4 0 0,-1-3 0,3-2 0,2 2 0,0 0-1,-2 0 0,6 3 1,-2-2 0,2-1-1,0 0 1,-1 0-1,4 3-6,-2-2-18,2 2-36,0 0-79,0-3-46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5.79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990 2021 6,'0'-3'31,"0"3"1,0 0-12,0 0-2,0 0-1,0 0-5,0 0 2,0 0 6,0 0-2,0 0-4,0 0-4,0 0 2,0 0-1,0 0 1,0 0-3,0 0 3,0 0 0,0 0-7,0 0-3,-5 0 1,-4 0 2,3 0 1,-6 6-3,1 3-1,-3-1 1,0 9-1,-1 2-1,1 3 2,2 3 0,3-3 4,0 0-6,-1 1 1,0 3 3,-1-1-3,1 0 1,3 6-1,-2-1-1,0-2 2,4 3-2,2 3-1,-1-2 2,4-2-2,0-2 2,0 6 2,0-6-3,0 2 2,12 5 1,-1-8-2,8-2-1,-5 6 0,2-6 1,1-2-1,2-1-1,10-7-1,-7 6 2,5-7-1,1-5 1,0 2-1,3-6 2,-6-2-1,6 0 2,-2-3-3,1 0 0,-8 0 2,6 0 1,1 0-2,0 0 3,3-7-3,-4-8 1,-1-5 2,-2-5 0,1 0-3,0 0 3,-2-6-3,-4 0 1,-5 3-1,1 1 4,1-5 1,-5 7-2,-3 0 3,-4 5-2,-1-5 3,-4 2 0,2-1-4,-2-2-2,0-2 0,0-1 9,0 7-9,0 3 2,0 0-2,-14-6-1,0-1 1,-4 3-2,6 4 1,5-2-1,-3 5 0,1-4 0,1 6 1,0 3-1,1-2 1,-1 11-1,-1-7-1,0 0 2,4-2 1,-7 2-1,7 4 0,-2-1-1,4 1 1,-1-1 0,0 4 0,1 2 0,0 0 0,3 0 0,-2 0-1,2 0 0,0 0 0,0 0 0,0 0 1,0-3 0,0 3-1,0 0 0,0 0 0,0 0-1,0 0 1,0 0-1,0 0-1,0 0 0,0 0 0,0 0 0,0 0-2,0 0 0,0 0-2,0 0 0,0 0-4,0 0 1,0 0 3,0 0 6,0 0 1,2 11-1,12 8 0,3 3 0,4-5 0,-4 5 0,1 1 0,2 3-1,-2-4 2,8 0-1,-4 4 0,4 1-1,-5-2 1,7-2-1,-4-6 0,1 2 0,-4 4 0,2-9-4,-1 0-1,2-5 4,-3-3 0,-2-1 0,7 1-3,-5-3 2,1-3 2,-2 0-2,1 0 2,-2 0 2,8-3-1,-5-8 2,1 0-4,0-7 4,0-1-2,4-5 0,-4 2 0,-4-1 0,5-2 0,-2-3 0,2 3 0,-4 3 0,3-2 1,-3-5-1,0 2 0,-3-5 0,1-1 0,-1 1 0,-3 6 1,-2 2 2,-3-4 2,-4 6 0,-1-5-2,-2-2-2,1-8 0,-3 4-1,0 5 2,0-5-2,0 5 3,0 6 1,0 2-1,0 1 3,-5-1-1,-7 0 0,-2 3-3,-2 0 3,2 4 0,-2 2-3,-1 0-3,-4 4 0,-3-1 0,1 2 1,1 1 0,-3 2 0,-6 0 0,3 3-2,-3 0 3,5 0-2,-1 0 0,1 0 3,7 0-5,-1 0 1,0 0 2,6 9-3,-2-1 1,2 3 1,-6 4-1,3-1 0,-1-4 1,7 1 2,2-5-1,1 0 0,5-2 2,0-4-4,3 0 1,0 0-2,0 0-2,0 0 0,0 0-2,0 0-4,0 0 2,0 0 1,0 0-2,0 0 7,0 0 4,14-10 1,5 3-1,0-5-1,4-2 0,-2 0 1,2-6-1,3 1 1,0-1-2,-1-5 2,1-1 1,-1-1-2,2-7 0,-2 0 1,2-7 1,-2 8-1,-1-2 1,1-5-1,2 1 0,1-1 2,-11 2-1,1-1-1,-1 1 0,-1 0 4,-4 2-1,-5 16 1,1-2-4,-5 0 2,0 1 2,-1-6-2,-2 2-1,0-6 0,0 0 2,0 1-1,0 1-2,0 2 2,-11-8-2,-3 8 1,2 2 0,-2 0 3,-3 6-4,-1 5 1,-2-6-3,-5 2 3,4-2-2,-3 4 3,-1 5-2,2 5-2,0-2 1,0-1 1,2 1 2,-1 3-3,-1-1 0,2 3-3,2 3 2,1 0 1,2 0-1,-8 0-1,3 0 0,2 16 3,1 7-6,-1-4 7,2 8-2,1-2 0,-3 0 0,5-3 0,-1 11-2,-3-4 2,6-4 0,-2 6-1,0-9 1,3 3 0,1 0-1,2 3 1,-1 1-1,4-7 0,-1-3-1,0 3 1,4 1-3,-4 2 3,6 0 0,0-7-2,0 7 0,0-9 1,0-2 0,0-3-1,0-1 1,0-6 0,0-2 1,0-2-1,0 0 1,0 0-2,0 0 2,0 0 1,0 0-1,0 0 1,0 0 1,0 0-1,0 0 0,0 0-1,0 0 0,0 0 0,0 0 0,0 0-4,0 0 4,0 0 6,0 0-3,0-5 0,6-14-1,2-9 2,3-6-3,-2-5 1,-1-1-1,2-6 0,1-5 1,3-7 1,-5-1-2,-4 2 1,-1 2 1,-4 8 1,0-5-1,0 11-1,0-4 1,-9-4 2,-5 5-3,-9-6 1,-4 10 0,-5 7-1,-1 5 1,0 9 0,0 1-2,-2 3 0,6-3-1,-1-5-2,-1 12 3,-4 6-1,10 2 1,-5 3 0,2 0-1,-4 0 1,6 0-2,3 0 2,-3 6-2,-2 11-1,2 4 3,-6 2-1,1 9-1,7 1 0,1 6 1,4-3 0,5 0-1,-2-2 1,5-4 1,5 10 0,-3-4-1,6 0 1,0 4-1,3-3-1,0-3 1,0-1 0,0 3 1,15 1-2,0 3 4,3-4-4,-1-1 2,-3-4 0,2 3 0,3-3 0,-8-1 0,9-4 0,-6-4 0,-2-5-1,-1-5 0,-5-5 0,0 0 0,-4-5 1,3 4 1,-5-6 0,0 0-1,0 0 1,2 0 2,-2 0-1,0 0 0,0 0 3,0 0-1,0 0 2,0 0 0,0 0-1,0 0-2,0 0 1,0 0 0,0 0 3,0 0-1,0 0 2,0 0 0,0 0-4,0 0-2,0-6-1,-7-10 0,-12-2-1,-4-7 0,-6 3 0,4-7-1,-8 2 1,-2-6 0,6-2 0,-2-1-1,-1 3 0,1 2 1,-1 1-1,-2 7 1,-1 3-3,-5 3 2,-2 4 1,-6-1 0,4 8 0,-2 1 0,9 2 1,4 3-2,-3-6 1,2 6 0,0 0 1,-11 0-4,9 6 5,1 13-2,0 3-2,10-1 1,-2-2 0,-1 6 1,-1 7-1,9 9-1,-1-3 0,7-1 1,-3 5-1,-1-1 0,12 2 1,1 2 0,5 5-1,0-5 0,0 0 1,15 0 0,8-1-2,-6-1 3,6-5-1,3-2 0,6-4 0,0-4-1,-4 0 1,10-13-3,-1 6 3,1-9 2,4-4-1,2-3 0,-2-5-1,2 0 2,-10 0 2,3 0-3,-2 0 0,-6 0 0,0 0 0,3 0 1,-4-1-1,4-6 1,-3 2-1,-5-6 0,-7 0 0,-3 6 1,-9 3 1,-5 2 4,0 0-2,0 0-1,0 0 1,0 0-3,0 0 1,0 0 1,0 0 3,0 0 0,0 0 3,0 0 1,0 0-8,0 0-3,0 0-1,-26 0 1,-2 0 2,-4 0-1,0 0-3,4 0 3,-5 0-1,5 0 0,-4 0 0,-14 17 0,3 7 1,-4 9-2,-2 3 2,8 0-2,-6 4 0,13-1 1,5-3-1,-2 3 0,7-2 0,3 7-1,0 0 2,-3 5 2,-2-4-1,6-4-1,10 0-1,3-7 2,0-2-2,-1 6 0,5-7 1,3 3-2,0 0 1,0-9-2,0 0 1,15 0 0,5 0 2,12-2-3,-1-4 3,1-2 0,-4-3 0,13 1 3,-6-10-3,5-2 0,3-3 3,-7 0 2,5 0-2,2-3 1,1-17-1,2 0 1,-6 4-1,10-4 0,-11-5 0,4-8 1,-1 2 0,-8-2-1,-2-1 1,-6 2 0,3 4-1,-4-5 1,-1 2 0,-10 6 1,3-1-2,-9 10 2,2 2 0,-5-2 0,4-4 0,-1-8 0,3-3-1,-2 2 3,-6 7 1,-3 14-5,0 8 0,-3 0 0,-6 0 1,7 0 0,2-3-1,0-8 0,0 0 1,0 9 1,0 2-1,-3 0 1,-3 0-3,6 0 0,0 0-1,0 0 0,0 0-1,0 0-3,0 0-1,-3 0-4,-5 0-17,2 0-29,6 0-99,0 0-91</inkml:trace>
  <inkml:trace contextRef="#ctx0" brushRef="#br0" timeOffset="1">930 1915 75,'0'2'45,"0"1"-25,0-3 29,0 0-11,0 0-11,0 0-3,0 0 6,0 0-4,0 0-3,0 0 4,0 0-1,-3 0-4,3 0-1,0 0-4,0 0-1,0 0-6,-7 0-5,3 0-3,-6 0 0,2 0 2,-6-8 0,-1-4 3,3-6-2,-5-2-4,1-4 3,-3-4 1,3-2-1,1 0 2,1-4-2,2-5 0,1 0 0,2-6 0,6-3 0,1-2-1,2-3-3,0 1 4,0-5 1,0 5-4,7 5 0,8 4 0,0 8 2,-1 6-3,3-1 1,0 2-2,1 0-2,-1 2 3,4 7-1,2 0 1,9-1-1,3 3 1,-2 0-2,8 4-1,0 1 3,-1 4-1,0 5 1,-3 3-1,3 0-1,-3 0 1,0 0 0,1 0 0,-3 3 0,3 7 1,0 5-3,-7 3 2,-3-5-1,2 1 1,-4 8-1,-7-2 0,-1 3 2,8-1 0,-7 1-1,0 4 0,-3-2 0,-4-1 0,-4 5 0,3-3 2,-1 2-2,-1 2 3,-4 0-4,2 2 1,-5-2 2,0 4-1,-2-4-5,0 5 6,0-1-3,0 2 4,0 0-1,0 4 1,0 2-2,-4-3 0,-8 2-2,0-7 2,4-3 0,-2-4-1,2 0 0,-6-5 2,0-3 0,-5 2 1,3-8-1,-5 1 1,7-2 0,0 1-1,-7-5-1,1 1 0,-8-4-3,4-2 3,-5 0 0,3-3 0,-3 0 0,6 0 0,4 0 0,-2 0 0,1 2 0,2-2-1,-5 0 0,8 0 1,-1 0 0,2 0 0,-1 0 1,1 0-1,-3 0 1,3 0-1,4 0 0,1 0 0,-4 0 0,2 0 0,2 0 0,-3 0 0,3 0 0,-1 0 0,1 0 1,0 0 0,4 0-1,-5 0 0,-4 0 0,3 0 0,-1-2 0,3-4 0,2 3 0,0 1-1,-2-1 0,6 3 1,-2-3 0,2 0-1,0 1 1,-1-1-1,4 3-6,-2-3-18,2 3-36,0 0-79,0-3-46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5.83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985 2006 6,'0'-2'31,"0"2"1,0 0-12,0 0-2,0 0-1,0 0-5,0 0 2,0 0 6,0 0-2,0 0-4,0 0-4,0 0 2,0 0-1,0 0 1,0 0-3,0 0 3,0 0 0,0 0-7,0 0-3,-6 0 1,-2 0 2,1 0 1,-4 5-3,0 4-1,-4 0 1,1 7-1,0 3-1,0 3 2,2 3 0,4-3 4,-2 0-6,0 1 1,0 2 3,-1 0-3,2 0 1,1 6-1,0-1-1,-2-2 2,6 2-2,1 4-1,-1-3 2,4-1-2,0-2 2,0 6 2,0-7-3,0 3 2,11 5 1,1-8-2,7-3-1,-5 7 0,2-6 1,0-2-1,3-1-1,9-7-1,-5 5 2,3-5-1,2-7 1,1 3-1,1-6 2,-5-2-1,6 0 2,-3-3-3,2 0 0,-8 0 2,6 0 1,1 0-2,-1 0 3,4-7-3,-4-8 1,-2-4 2,0-7 0,-1 2-3,1-1 3,-2-6-3,-4 0 1,-5 4-1,1 0 4,1-5 1,-5 7-2,-4 0 3,-2 5-2,-2-4 3,-4 1 0,1-1-4,-1-2-2,0-1 0,0-2 9,0 8-9,0 1 2,0 1-2,-14-5-1,0-2 1,-4 3-2,7 4 1,4-2-1,-3 6 0,1-5 0,1 6 1,0 3-1,1-2 1,-1 11-1,-1-7-1,0 0 2,4-2 1,-7 2-1,7 4 0,-1 0-1,3-1 1,-2 1 0,2 2 0,0 3 0,0 0 0,3 0 0,-2 0-1,2 0 0,0 0 0,0 0 0,0 0 1,0-3 0,0 3-1,0 0 0,0 0 0,0 0-1,0 0 1,0 0-1,0 0-1,0 0 0,0 0 0,0 0 0,0 0-2,0 0 0,0 0-2,0 0 0,0 0-4,0 0 1,0 0 3,0 0 6,0 0 1,2 11-1,12 8 0,3 3 0,4-6 0,-4 7 0,0 0 0,3 2-1,-2-3 2,7 0-1,-2 4 0,2 1-1,-4-2 1,7-3-1,-5-4 0,3 0 0,-6 5 0,4-10-4,-2 1-1,1-5 4,-2-3 0,-3-1 0,9 1-3,-7-3 2,3-3 2,-3 0-2,0 0 2,-1 0 2,8-3-1,-5-8 2,1 0-4,1-7 4,-2-1-2,5-4 0,-4 2 0,-4-2 0,4-2 0,0-3 0,0 3 0,-3 4 0,3-4 1,-3-3-1,0 0 0,-3-3 0,1-2 0,-1 2 0,-3 4 1,-3 4 2,-2-5 2,-4 6 0,-1-5-2,-1-2-2,-1-7 0,-2 3-1,0 5 2,0-4-2,0 3 3,0 8 1,0 1-1,0 0 3,-5 1-1,-7-1 0,-2 3-3,-2 1 3,2 2 0,-2 3-3,-1 0-3,-3 5 0,-4-3 0,1 4 1,1 0 0,-3 2 0,-5 0 0,2 3-2,-3 0 3,5 0-2,-1 0 0,2 0 3,5 0-5,-1 0 1,2 0 2,5 8-3,-1 0 1,1 3 1,-6 4-1,2 0 0,1-5 1,6 0 2,1-4-1,3 0 0,4-2 2,-1-4-4,4 0 1,0 0-2,0 0-2,0 0 0,0 0-2,0 0-4,0 0 2,0 0 1,0 0-2,0 0 7,0 0 4,14-10 1,5 3-1,0-5-1,5-2 0,-4 0 1,3-6-1,3 1 1,-1 0-2,2-6 2,-2-1 1,0-1-2,2-6 0,-2-1 1,1-6 1,0 8-1,-3-4 1,2-3-1,2 0 0,1 0 2,-11 0-1,1 1-1,-2 0 0,0 0 4,-3 2-1,-7 16 1,2-1-4,-5-2 2,0 3 2,-1-7-2,-2 2-1,0-6 0,0 0 2,0 1-1,0 2-2,0 1 2,-11-8-2,-3 9 1,3 0 0,-4 2 3,-1 4-4,-2 7 1,-2-7-3,-5 2 3,4-1-2,-2 3 3,-3 5-2,4 6-2,-1-4 1,0 0 1,2 2 2,-1 1-3,-1 1 0,2 1-3,3 4 2,-1 0 1,3 0-1,-8 0-1,4 0 0,0 17 3,2 6-6,-1-4 7,2 6-2,1 0 0,-2 0 0,4-3 0,0 11-2,-5-5 2,8-2 0,-4 4-1,1-8 1,3 3 0,2 0-1,1 2 1,-1 2-1,4-7 0,-1-3-1,0 3 1,4 1-3,-5 1 3,7 1 0,0-7-2,0 7 0,0-9 1,0-2 0,0-3-1,0-1 1,0-7 0,0 0 1,0-3-1,0 0 1,0 0-2,0 0 2,0 0 1,0 0-1,0 0 1,0 0 1,0 0-1,0 0 0,0 0-1,0 0 0,0 0 0,0 0 0,0 0-4,0 0 4,0 0 6,0 0-3,0-5 0,7-14-1,1-9 2,3-6-3,-2-5 1,-1 0-1,1-7 0,2-4 1,3-9 1,-4 1-2,-5 2 1,-2 1 1,-3 8 1,0-4-1,0 10-1,0-3 1,-8-4 2,-6 4-3,-10-6 1,-2 11 0,-6 5-1,-1 7 1,0 7 0,0 3-2,-1 2 0,5-3-1,0-4-2,-2 11 3,-4 5-1,9 3 1,-3 3 0,1 0-1,-4 0 1,7 0-2,1 0 2,-1 6-2,-3 11-1,3 4 3,-7 2-1,1 9-1,7 1 0,1 5 1,4-2 0,5 0-1,-2-2 1,6-4 1,3 9 0,-1-3-1,5 0 1,0 3-1,3-3-1,0-2 1,0-1 0,0 2 1,14 3-2,1 1 4,3-4-4,-1 1 2,-3-5 0,2 3 0,3-4 0,-8 0 0,9-4 0,-6-4 0,-3-6-1,0-4 0,-4-5 0,-2 0 0,-3-4 1,3 2 1,-5-5 0,0 0-1,0 0 1,2 0 2,-2 0-1,0 0 0,0 0 3,0 0-1,0 0 2,0 0 0,0 0-1,0 0-2,0 0 1,0 0 0,0 0 3,0 0-1,0 0 2,0 0 0,0 0-4,0 0-2,0-5-1,-7-12 0,-11-1-1,-6-7 0,-4 3 0,3-6-1,-8 1 1,-2-6 0,7-1 0,-3-2-1,-1 3 0,1 2 1,-1 1-1,-2 7 1,0 3-3,-6 4 2,-1 2 1,-7 1 0,4 7 0,-1 1 0,8 2 1,4 3-2,-3-6 1,2 6 0,-1 0 1,-9 0-4,8 6 5,2 13-2,-1 3-2,9-1 1,0-3 0,-2 8 1,-1 6-1,9 8-1,0-2 0,5-2 1,-1 6-1,-2-1 0,12 2 1,1 2 0,5 4-1,0-5 0,0 1 1,14 0 0,10-1-2,-7-2 3,5-4-1,5-2 0,4-4 0,1-4-1,-4-1 1,9-11-3,0 4 3,0-9 2,6-3-1,1-2 0,-2-6-1,1 0 2,-8 0 2,2 0-3,-3 0 0,-5 0 0,0 0 0,3 0 1,-4-2-1,3-5 1,-2 2-1,-6-4 0,-6-2 0,-3 5 1,-8 5 1,-6 1 4,0 0-2,0 0-1,0 0 1,0 0-3,0 0 1,0 0 1,0 0 3,0 0 0,0 0 3,0 0 1,0 0-8,0 0-3,0 0-1,-26 0 1,-3 0 2,-2 0-1,0 0-3,2 0 3,-4 0-1,5 0 0,-3 0 0,-15 16 0,4 7 1,-5 9-2,-2 5 2,7-2-2,-4 6 0,12-3 1,5-2-1,-2 2 0,8-1 0,2 8-1,-1-2 2,-1 6 2,-2-5-1,4-3-1,12 0-1,1-7 2,2-3-2,-2 7 0,4-7 1,4 3-2,0-1 1,0-8-2,0 0 1,15 0 0,5 0 2,12-3-3,-1-2 3,1-4 0,-4-1 0,12-2 3,-5-7-3,5-4 0,3-2 3,-7 0 2,5 0-2,2-2 1,0-17-1,3-1 1,-6 3-1,9-2 0,-9-7 0,2-6 1,-1 1 0,-7-2-1,-2-1 1,-6 3 0,2 3-1,-2-5 1,-3 2 0,-9 7 1,3-2-2,-8 10 2,0 2 0,-4-2 0,4-3 0,-1-10 0,3-2-1,-2 3 3,-6 6 1,-3 14-5,0 8 0,-3 0 0,-6 0 1,7 0 0,2-3-1,0-8 0,0 1 1,0 7 1,0 3-1,-3 0 1,-3 0-3,6 0 0,0 0-1,0 0 0,0 0-1,0 0-3,0 0-1,-3 0-4,-5 0-17,2 0-29,6 0-99,0 0-91</inkml:trace>
  <inkml:trace contextRef="#ctx0" brushRef="#br0" timeOffset="1">925 1901 75,'0'3'45,"0"-1"-25,0-2 29,0 0-11,0 0-11,0 0-3,0 0 6,0 0-4,0 0-3,0 0 4,0 0-1,-3 0-4,3 0-1,0 0-4,0 0-1,0 0-6,-7 0-5,3 0-3,-6 0 0,2 0 2,-6-8 0,0-4 3,1-6-2,-4-1-4,2-5 3,-4-4 1,3-2-1,1 0 2,1-4-2,2-4 0,1-1 0,2-6 0,6-2 0,1-3-1,2-3-3,0 3 4,0-7 1,0 5-4,8 6 0,6 3 0,1 8 2,-1 6-3,3-1 1,0 3-2,0-1-2,0 2 3,4 7-1,2 0 1,8-1-1,4 4 1,-2-2-2,8 6-1,0 0 3,-2 3-1,1 7 1,-3 2-1,2 0-1,-1 0 1,-1 0 0,0 0 0,-2 2 0,2 8 1,1 6-3,-7 1 2,-3-4-1,1 2 1,-2 6-1,-9-1 0,0 2 2,8 0 0,-7 2-1,0 2 0,-3-1 0,-4 0 0,-4 3 0,3-2 2,-2 1-2,1 4 3,-6-1-4,3 1 1,-4-1 2,-1 3-1,-2-3-5,0 4 6,0 0-3,0 2 4,0 0-1,0 3 1,0 3-2,-5-3 0,-6 2-2,-1-7 2,3-3 0,0-5-1,1 0 0,-6-4 2,0-3 0,-5 2 1,3-8-1,-4 2 1,6-3 0,-1 0-1,-5-4-1,0 1 0,-8-4-3,4-2 3,-5 0 0,3-3 0,-2 0 0,4 0 0,6 0 0,-3 0 0,1 2 0,2-2-1,-5 0 0,9 0 1,-2 0 0,2 0 0,-1 0 1,1 0-1,-3 0 1,3 0-1,4 0 0,1 0 0,-3 0 0,1 0 0,1 0 0,-1 0 0,2 0 0,-2 0 0,3 0 1,-2 0 0,6 0-1,-6 0 0,-4 0 0,3 0 0,-1-2 0,3-4 0,2 3 0,0 1-1,-1-1 0,4 3 1,-1-3 0,2 0-1,1 1 1,-2-1-1,4 3-6,-3-3-18,3 3-36,0 0-79,0-2-46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5.87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982 1996 6,'0'-2'31,"0"2"1,0 0-12,0 0-2,0 0-1,0 0-5,0 0 2,0 0 6,0 0-2,0 0-4,0 0-4,0 0 2,0 0-1,0 0 1,0 0-3,0 0 3,0 0 0,0 0-7,0 0-3,-6 0 1,-2 0 2,1 0 1,-4 5-3,0 4-1,-3-1 1,0 9-1,0 2-1,0 2 2,1 4 0,5-2 4,-1-2-6,-2 2 1,2 2 3,-2 0-3,1-1 1,3 7-1,-1-1-1,-2-2 2,6 2-2,1 4-1,-1-4 2,4 0-2,0-2 2,0 6 2,0-7-3,0 3 2,11 4 1,0-6-2,8-4-1,-5 7 0,2-7 1,1-1-1,2-1-1,9-7-1,-6 5 2,4-5-1,2-7 1,1 3-1,1-6 2,-5-2-1,6 0 2,-3-3-3,2 0 0,-9 0 2,8 0 1,0 0-2,-1 0 3,4-7-3,-4-8 1,-2-4 2,0-7 0,-1 2-3,1-1 3,-2-5-3,-5-1 1,-4 4-1,1-1 4,1-3 1,-5 6-2,-3 1 3,-4 4-2,-1-5 3,-4 3 0,2-3-4,-2 0-2,0-2 0,0-1 9,0 6-9,0 3 2,0 0-2,-14-6-1,0 0 1,-4 2-2,7 4 1,3-2-1,-1 6 0,0-5 0,1 6 1,0 4-1,1-4 1,-1 12-1,-1-7-1,0 0 2,4-2 1,-7 3-1,7 3 0,-1-1-1,3 1 1,-2-1 0,2 4 0,0 2 0,0 0 0,3 0 0,-2 0-1,2 0 0,0 0 0,0 0 0,0 0 1,0-3 0,0 3-1,0 0 0,0 0 0,0 0-1,0 0 1,0 0-1,0 0-1,0 0 0,0 0 0,0 0 0,0 0-2,0 0 0,0 0-2,0 0 0,0 0-4,0 0 1,0 0 3,0 0 6,0 0 1,2 11-1,12 8 0,3 2 0,3-4 0,-3 5 0,1 1 0,2 2-1,-2-3 2,7 0-1,-3 3 0,4 3-1,-6-4 1,8-1-1,-4-6 0,1 1 0,-5 5 0,4-10-4,-3 1-1,3-5 4,-4-4 0,-1 1 0,7-1-3,-5-1 2,1-4 2,-2 0-2,1 0 2,-3 0 2,9-4-1,-5-7 2,1 0-4,1-6 4,-2-2-2,4-3 0,-2 0 0,-5-1 0,4-1 0,-1-4 0,2 3 0,-4 3 0,2-2 1,-1-4-1,-2 1 0,-2-5 0,1-1 0,-1 2 0,-3 5 1,-3 3 2,-2-5 2,-4 7 0,-1-7-2,-1-1-2,-1-7 0,-2 4-1,0 3 2,0-2-2,0 3 3,0 6 1,0 2-1,0 1 3,-5 0-1,-6-1 0,-4 3-3,0 0 3,1 4 0,-2 2-3,-1 0-3,-4 5 0,-2-2 0,-1 2 1,3 1 0,-4 2 0,-5 0 0,2 3-2,-3 0 3,5 0-2,-1 0 0,2 0 3,5 0-5,0 0 1,0 0 2,6 8-3,-1 1 1,1 1 1,-6 5-1,3-1 0,0-4 1,5 1 2,3-5-1,2 0 0,4-2 2,-1-4-4,4 0 1,0 0-2,0 0-2,0 0 0,0 0-2,0 0-4,0 0 2,0 0 1,0 0-2,0 0 7,0 0 4,14-10 1,5 3-1,0-5-1,4-2 0,-2 1 1,1-7-1,4 1 1,0 0-2,0-7 2,-1 1 1,0-2-2,1-6 0,0-1 1,0-5 1,-1 6-1,-1-2 1,1-4-1,1 0 0,2 0 2,-11 1-1,1 0-1,-1-1 0,-1 2 4,-4 1-1,-6 16 1,2-1-4,-4-1 2,-2 2 2,0-8-2,-2 4-1,0-7 0,0 0 2,0 1-1,0 2-2,0 1 2,-11-7-2,-3 7 1,3 2 0,-3 1 3,-3 5-4,-1 5 1,-2-6-3,-5 3 3,5-2-2,-4 2 3,-1 7-2,2 4-2,1-2 1,-1-1 1,2 2 2,-1 1-3,-1 1 0,2 1-3,3 4 2,-1 0 1,3 0-1,-7 0-1,2 0 0,1 16 3,3 7-6,-2-4 7,2 7-2,1-2 0,-3 1 0,5-3 0,0 11-2,-4-5 2,6-3 0,-2 5-1,0-8 1,3 3 0,2 0-1,1 2 1,-1 2-1,4-7 0,-1-3-1,0 2 1,4 2-3,-4 2 3,6-1 0,0-6-2,0 7 0,0-9 1,0-2 0,0-4-1,0 0 1,0-6 0,0-1 1,0-3-1,0 0 1,0 0-2,0 0 2,0 0 1,0 0-1,0 0 1,0 0 1,0 0-1,0 0 0,0 0-1,0 0 0,0 0 0,0 0 0,0 0-4,0 0 4,0 0 6,0 0-3,0-6 0,6-13-1,2-8 2,3-6-3,-2-6 1,-1 0-1,1-8 0,2-2 1,3-9 1,-4 0-2,-6 1 1,0 3 1,-4 8 1,0-5-1,0 10-1,0-3 1,-8-4 2,-6 4-3,-10-6 1,-2 11 0,-6 6-1,-1 6 1,1 8 0,-1 1-2,-2 3 0,6-2-1,0-6-2,-2 12 3,-3 6-1,8 2 1,-3 3 0,1 0-1,-3 0 1,5 0-2,3 0 2,-2 6-2,-4 11-1,3 4 3,-6 1-1,2 10-1,6 1 0,1 5 1,4-2 0,5-1-1,-2-1 1,6-4 1,3 9 0,-1-3-1,5-1 1,0 4-1,3-2-1,0-4 1,0 0 0,0 2 1,14 2-2,1 2 4,3-3-4,-1-1 2,-3-4 0,2 2 0,3-3 0,-8 0 0,8-4 0,-5-4 0,-2-6-1,-1-4 0,-4-5 0,-2 0 0,-3-4 1,3 2 1,-5-5 0,0 0-1,0 0 1,2 0 2,-2 0-1,0 0 0,0 0 3,0 0-1,0 0 2,0 0 0,0 0-1,0 0-2,0 0 1,0 0 0,0 0 3,0 0-1,0 0 2,0 0 0,0 0-4,0 0-2,0-5-1,-7-12 0,-12-1-1,-4-6 0,-5 2 0,3-6-1,-8 1 1,-2-6 0,7-1 0,-3-2-1,-1 4 0,1 1 1,0 1-1,-3 7 1,-1 3-3,-4 4 2,-2 2 1,-7 1 0,4 7 0,-1 1 0,9 2 1,3 3-2,-4-6 1,4 6 0,-2 0 1,-9 0-4,8 6 5,2 13-2,-1 3-2,10-1 1,-1-3 0,-2 7 1,-1 7-1,9 8-1,-1-2 0,7-2 1,-3 6-1,0-1 0,11 1 1,1 3 0,5 4-1,0-5 0,0 0 1,14 1 0,10-1-2,-7-2 3,5-4-1,4-3 0,5-3 0,1-4-1,-4-1 1,10-11-3,-2 4 3,2-9 2,4-3-1,2-3 0,-2-5-1,1 0 2,-9 0 2,3 0-3,-2 0 0,-7 0 0,1 0 0,3 0 1,-4-2-1,3-4 1,-2 1-1,-6-4 0,-6-2 0,-3 5 1,-9 4 1,-5 2 4,0 0-2,0 0-1,0 0 1,0 0-3,0 0 1,0 0 1,0 0 3,0 0 0,0 0 3,0 0 1,0 0-8,0 0-3,0 0-1,-26 0 1,-2 0 2,-3 0-1,-1 0-3,4 0 3,-4 0-1,4 0 0,-3 0 0,-15 17 0,4 5 1,-5 11-2,-2 3 2,7 0-2,-4 3 0,12 0 1,5-3-1,-1 2 0,6-2 0,4 9-1,-2-2 2,-1 5 2,-3-4-1,6-3-1,10 0-1,3-7 2,0-4-2,0 8 0,3-7 1,4 3-2,0-1 1,0-8-2,0-1 1,15 2 0,5-2 2,12-1-3,-2-4 3,2-3 0,-4-1 0,13-2 3,-7-7-3,6-4 0,3-2 3,-7 0 2,4 0-2,3-2 1,1-17-1,1-1 1,-5 3-1,9-2 0,-9-6 0,2-8 1,-1 3 0,-7-3-1,-3-1 1,-4 4 0,1 1-1,-3-3 1,-2 1 0,-9 7 1,3-2-2,-8 10 2,0 2 0,-4-2 0,4-3 0,-1-9 0,3-3-1,-2 3 3,-6 6 1,-3 14-5,0 8 0,-3 0 0,-6 0 1,7 0 0,2-3-1,0-9 0,0 3 1,0 6 1,0 3-1,-3 0 1,-3 0-3,6 0 0,0 0-1,0 0 0,0 0-1,0 0-3,0 0-1,-3 0-4,-5 0-17,2 0-29,6 0-99,0 0-91</inkml:trace>
  <inkml:trace contextRef="#ctx0" brushRef="#br0" timeOffset="1">922 1891 75,'0'3'45,"0"0"-25,0-3 29,0 0-11,0 0-11,0 0-3,0 0 6,0 0-4,0 0-3,0 0 4,0 0-1,-3 0-4,3 0-1,0 0-4,0 0-1,0 0-6,-6 0-5,1 0-3,-4 0 0,0 0 2,-5-8 0,0-4 3,2-6-2,-5-1-4,1-5 3,-3-4 1,4-2-1,0 0 2,0-3-2,4-5 0,0-1 0,2-6 0,6-2 0,1-3-1,2-2-3,0 2 4,0-6 1,0 4-4,7 6 0,8 3 0,-1 8 2,1 7-3,1-2 1,1 3-2,1-2-2,-1 4 3,3 6-1,4 0 1,7-1-1,3 4 1,-1-2-2,8 6-1,0 0 3,-2 4-1,1 5 1,-3 3-1,3 0-1,-3 0 1,0 0 0,0 0 0,-2 3 0,2 7 1,1 5-3,-7 2 2,-3-4-1,1 2 1,-3 6-1,-7-2 0,-2 4 2,10-1 0,-9 1-1,1 4 0,-3-3 0,-4 1 0,-4 3 0,3-2 2,-2 1-2,1 3 3,-6 0-4,3 1 1,-4-1 2,-1 3-1,-2-3-5,0 4 6,0-1-3,0 4 4,0-2-1,0 4 1,0 3-2,-5-3 0,-6 1-2,-2-6 2,5-3 0,-1-5-1,1 0 0,-6-4 2,0-3 0,-5 2 1,4-8-1,-6 1 1,7-2 0,0 1-1,-7-5-1,2 0 0,-9-3-3,4-2 3,-5 0 0,3-3 0,-2 0 0,4 0 0,6 0 0,-3 0 0,1 2 0,3-2-1,-7 0 0,10 0 1,-2 0 0,2 0 0,-1 0 1,1 0-1,-4 0 1,4 0-1,5 0 0,0 0 0,-3 0 0,0 0 0,3 0 0,-2 0 0,1 0 0,0 0 0,2 0 1,-2 0 0,6 0-1,-6 0 0,-4 0 0,3 0 0,-1-2 0,3-4 0,2 4 0,0-1-1,-1 0 0,4 3 1,-1-3 0,3 1-1,-1-1 1,-1 0-1,4 3-6,-3-2-18,3 2-36,0 0-79,0-3-46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12-12T09:51:24.7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1049 2203 6,'0'-3'31,"0"3"1,0 0-12,0 0-2,0 0-1,0 0-5,0 0 2,0 0 6,0 0-2,0 0-4,0 0-4,0 0 2,0 0-1,0 0 1,0 0-3,0 0 3,0 0 0,0 0-7,0 0-3,-6 0 1,-3 0 2,2 0 1,-5 6-3,0 4-1,-3-1 1,0 9-1,0 3-1,0 3 2,2 3 0,4-2 4,-1-1-6,-1 1 1,1 3 3,-2-1-3,2 0 1,2 7-1,-1-1-1,-1-2 2,5 2-2,2 4-1,-1-3 2,4-1-2,0-2 2,0 6 2,0-7-3,0 3 2,12 5 1,0-8-2,8-3-1,-5 7 0,2-7 1,1-2-1,2-1-1,10-7-1,-6 5 2,4-6-1,2-7 1,0 3-1,2-6 2,-5-3-1,6 0 2,-3-3-3,2 0 0,-9 0 2,8 0 1,0 0-2,-1 0 3,4-7-3,-4-10 1,-2-4 2,-1-7 0,0 1-3,1 0 3,-3-7-3,-4 0 1,-5 4-1,1 0 4,1-5 1,-5 8-2,-4 0 3,-3 5-2,-2-5 3,-4 2 0,2-2-4,-2-1-2,0-2 0,0-1 9,0 7-9,0 3 2,0 0-2,-15-6-1,0-1 1,-4 3-2,7 4 1,4-2-1,-2 6 0,0-5 0,2 7 1,-1 3-1,2-3 1,-2 13-1,0-8-1,-1 0 2,5-2 1,-8 3-1,8 3 0,-2 0-1,4 0 1,-2 0 0,1 3 0,1 3 0,0 0 0,3 0 0,-2 0-1,2 0 0,0 0 0,0 0 0,0 0 1,0-3 0,0 3-1,0 0 0,0 0 0,0 0-1,0 0 1,0 0-1,0 0-1,0 0 0,0 0 0,0 0 0,0 0-2,0 0 0,0 0-2,0 0 0,0 0-4,0 0 1,0 0 3,0 0 6,0 0 1,2 12-1,13 9 0,3 3 0,4-6 0,-4 7 0,1 0 0,2 3-1,-2-4 2,8 0-1,-3 4 0,3 2-1,-5-3 1,8-2-1,-5-6 0,2 1 0,-5 5 0,3-10-4,-2 0-1,2-5 4,-3-4 0,-2 0 0,8 0-3,-6-2 2,2-4 2,-3 0-2,1 0 2,-2 0 2,9-4-1,-6-8 2,2 0-4,0-7 4,-1-2-2,4-4 0,-3 1 0,-5-1 0,5-2 0,-1-4 0,1 4 0,-4 3 0,3-3 1,-2-4-1,-1 1 0,-3-5 0,1-1 0,-1 2 0,-3 5 1,-3 3 2,-2-4 2,-5 6 0,-1-6-2,-1-2-2,0-8 0,-3 4-1,0 5 2,0-4-2,0 4 3,0 7 1,0 2-1,0 1 3,-6 0-1,-6-1 0,-3 3-3,-2 1 3,2 3 0,-2 3-3,-1 0-3,-4 5 0,-3-2 0,0 3 1,2 0 0,-4 3 0,-5 0 0,2 3-2,-3 0 3,6 0-2,-2 0 0,2 0 3,6 0-5,-1 0 1,1 0 2,6 9-3,-1 0 1,1 3 1,-6 4-1,2 0 0,1-5 1,6 1 2,2-6-1,2 1 0,5-3 2,-1-4-4,4 0 1,0 0-2,0 0-2,0 0 0,0 0-2,0 0-4,0 0 2,0 0 1,0 0-2,0 0 7,0 0 4,15-11 1,5 3-1,0-5-1,5-2 0,-3 0 1,2-7-1,4 1 1,-1 0-2,1-7 2,-1 0 1,0-2-2,1-6 0,-1-1 1,1-7 1,-1 8-1,-2-3 1,2-4-1,1 0 0,2 0 2,-12 1-1,1 0-1,-1 0 0,-1 1 4,-4 1-1,-6 18 1,1-1-4,-4-2 2,-1 3 2,-1-8-2,-2 3-1,0-7 0,0 0 2,0 1-1,0 2-2,0 1 2,-12-8-2,-3 9 1,3 1 0,-3 1 3,-3 6-4,-1 6 1,-2-7-3,-6 3 3,5-2-2,-3 3 3,-2 6-2,3 6-2,0-3 1,-1-1 1,3 2 2,-1 2-3,-2 0 0,3 2-3,2 4 2,0 0 1,3 0-1,-8 0-1,3 0 0,1 18 3,2 7-6,-1-4 7,2 7-2,1-1 0,-3 1 0,5-4 0,0 12-2,-5-5 2,8-3 0,-3 5-1,0-9 1,3 4 0,2-1-1,2 3 1,-2 2-1,5-8 0,-2-3-1,1 3 1,4 1-3,-5 2 3,7 0 0,0-7-2,0 7 0,0-9 1,0-3 0,0-3-1,0-1 1,0-7 0,0-1 1,0-3-1,0 0 1,0 0-2,0 0 2,0 0 1,0 0-1,0 0 1,0 0 1,0 0-1,0 0 0,0 0-1,0 0 0,0 0 0,0 0 0,0 0-4,0 0 4,0 0 6,0 0-3,0-6 0,7-15-1,1-9 2,4-7-3,-2-6 1,-2 0-1,2-8 0,2-4 1,3-9 1,-5 0-2,-5 2 1,-1 2 1,-4 9 1,0-5-1,0 11-1,0-4 1,-9-4 2,-6 5-3,-10-7 1,-3 12 0,-6 6-1,-1 7 1,0 9 0,0 2-2,-2 2 0,6-2-1,0-6-2,-2 13 3,-4 6-1,10 3 1,-4 3 0,1 0-1,-4 0 1,7 0-2,2 0 2,-2 6-2,-4 13-1,4 4 3,-7 2-1,1 10-1,8 1 0,0 6 1,5-2 0,5-1-1,-2-2 1,6-4 1,4 10 0,-2-3-1,6-1 1,0 4-1,3-3-1,0-3 1,0-1 0,0 3 1,15 2-2,1 2 4,3-4-4,-1 0 2,-3-5 0,2 3 0,3-4 0,-8 0 0,9-4 0,-6-5 0,-3-6-1,0-5 0,-5-5 0,-1-1 0,-4-4 1,3 3 1,-5-6 0,0 0-1,0 0 1,2 0 2,-2 0-1,0 0 0,0 0 3,0 0-1,0 0 2,0 0 0,0 0-1,0 0-2,0 0 1,0 0 0,0 0 3,0 0-1,0 0 2,0 0 0,0 0-4,0 0-2,0-6-1,-7-12 0,-13-2-1,-5-7 0,-5 3 0,3-7-1,-8 1 1,-2-6 0,7-2 0,-3-1-1,-1 3 0,1 2 1,-1 1-1,-2 8 1,-1 3-3,-5 4 2,-2 3 1,-7 0 0,4 9 0,-1 0 0,9 3 1,4 3-2,-4-7 1,3 7 0,-1 0 1,-10 0-4,9 7 5,1 14-2,0 3-2,10-1 1,-1-3 0,-2 8 1,-1 7-1,10 9-1,-1-2 0,7-2 1,-3 6-1,-1-1 0,13 2 1,1 2 0,5 5-1,0-5 0,0 0 1,15 0 0,10 0-2,-7-3 3,6-4-1,4-3 0,5-4 0,1-4-1,-4-1 1,10-13-3,-1 5 3,1-10 2,5-3-1,2-3 0,-2-6-1,1 0 2,-9 0 2,2 0-3,-2 0 0,-7 0 0,1 0 0,3 0 1,-4-2-1,3-5 1,-2 1-1,-6-4 0,-7-2 0,-3 6 1,-9 4 1,-6 2 4,0 0-2,0 0-1,0 0 1,0 0-3,0 0 1,0 0 1,0 0 3,0 0 0,0 0 3,0 0 1,0 0-8,0 0-3,0 0-1,-28 0 1,-2 0 2,-3 0-1,-1 0-3,4 0 3,-5 0-1,5 0 0,-3 0 0,-16 18 0,4 7 1,-5 11-2,-2 4 2,7-1-2,-4 5 0,13-2 1,5-2-1,-2 2 0,8-2 0,3 9-1,-1-1 2,-2 5 2,-2-4-1,5-4-1,12 0-1,2-8 2,1-3-2,-1 8 0,4-8 1,4 3-2,0 0 1,0-10-2,0 0 1,16 1 0,5-1 2,13-2-3,-1-4 3,1-3 0,-4-2 0,13-1 3,-6-9-3,5-3 0,4-3 3,-7 0 2,4 0-2,3-3 1,0-18-1,3-1 1,-7 4-1,11-3 0,-11-7 0,3-8 1,-1 2 0,-8-2-1,-2-1 1,-6 3 0,2 3-1,-3-5 1,-2 2 0,-10 7 1,3-1-2,-9 10 2,1 3 0,-5-3 0,5-3 0,-2-10 0,4-3-1,-2 3 3,-7 7 1,-3 15-5,0 9 0,-3 0 0,-7 0 1,8 0 0,2-3-1,0-10 0,0 2 1,0 8 1,0 3-1,-3 0 1,-4 0-3,7 0 0,0 0-1,0 0 0,0 0-1,0 0-3,0 0-1,-3 0-4,-5 0-17,1 0-29,7 0-99,0 0-91</inkml:trace>
  <inkml:trace contextRef="#ctx0" brushRef="#br0" timeOffset="-5262">985 2087 75,'0'3'45,"0"0"-25,0-3 29,0 0-11,0 0-11,0 0-3,0 0 6,0 0-4,0 0-3,0 0 4,0 0-1,-3 0-4,3 0-1,0 0-4,0 0-1,0 0-6,-7 0-5,2 0-3,-5 0 0,1 0 2,-6-9 0,0-4 3,2-7-2,-5-1-4,1-5 3,-3-5 1,3-2-1,1 0 2,1-4-2,3-5 0,0-1 0,2-6 0,7-3 0,1-3-1,2-3-3,0 3 4,0-7 1,0 5-4,8 6 0,7 4 0,1 8 2,-1 8-3,3-2 1,0 3-2,1-1-2,-1 3 3,4 7-1,3 0 1,8-1-1,4 4 1,-2-1-2,9 5-1,-1 1 3,-1 4-1,1 6 1,-4 3-1,4 0-1,-3 0 1,-1 0 0,1 0 0,-3 3 0,3 8 1,0 6-3,-7 2 2,-3-5-1,1 2 1,-3 8-1,-8-3 0,-1 4 2,9-1 0,-8 2-1,0 3 0,-3-2 0,-4 0 0,-5 4 0,4-2 2,-2 1-2,0 3 3,-5 0-4,2 1 1,-4-1 2,-1 4-1,-2-4-5,0 4 6,0 0-3,0 3 4,0-1-1,0 4 1,0 3-2,-5-3 0,-7 2-2,-1-8 2,4-3 0,-1-5-1,2 0 0,-7-5 2,0-3 0,-5 2 1,3-9-1,-5 2 1,7-3 0,0 1-1,-7-5-1,1 0 0,-9-3-3,5-3 3,-6 0 0,3-3 0,-2 0 0,5 0 0,5 0 0,-2 0 0,1 3 0,2-3-1,-6 0 0,10 0 1,-2 0 0,2 0 0,-1 0 1,1 0-1,-4 0 1,4 0-1,5 0 0,0 0 0,-3 0 0,1 0 0,2 0 0,-2 0 0,2 0 0,-1 0 0,2 0 1,-1 0 0,5 0-1,-5 0 0,-5 0 0,3 0 0,-1-3 0,4-3 0,1 3 0,1 0-1,-2 0 0,5 3 1,-1-3 0,2 0-1,0 0 1,-1 0-1,4 3-6,-3-3-18,3 3-36,0 0-79,0-3-46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5.91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979 1985 6,'0'-2'31,"0"2"1,0 0-12,0 0-2,0 0-1,0 0-5,0 0 2,0 0 6,0 0-2,0 0-4,0 0-4,0 0 2,0 0-1,0 0 1,0 0-3,0 0 3,0 0 0,0 0-7,0 0-3,-6 0 1,-2 0 2,1 0 1,-4 5-3,0 4-1,-3-1 1,0 8-1,0 3-1,0 3 2,2 2 0,4-1 4,-2-1-6,0 1 1,1 2 3,-3 0-3,3-1 1,2 7-1,-2-2-1,0-1 2,4 2-2,2 3-1,0-2 2,3-1-2,0-2 2,0 5 2,0-6-3,0 3 2,11 4 1,0-7-2,8-3-1,-5 7 0,2-7 1,0-1-1,3-2-1,9-5-1,-6 3 2,5-4-1,1-7 1,0 3-1,1-6 2,-3-2-1,4 0 2,-2-3-3,2 0 0,-8 0 2,7 0 1,0 0-2,-1 0 3,3-7-3,-3-8 1,-2-4 2,0-6 0,-1 1-3,1-1 3,-3-5-3,-3-1 1,-5 4-1,1 0 4,1-5 1,-5 8-2,-4 0 3,-2 4-2,-3-4 3,-3 1 0,2-1-4,-2-2-2,0-1 0,0 0 9,0 5-9,0 3 2,0 0-2,-14-5-1,0-2 1,-3 4-2,5 3 1,5-2-1,-2 6 0,-1-5 0,3 6 1,-2 3-1,3-3 1,-3 13-1,1-8-1,-1 0 2,4-2 1,-7 3-1,7 2 0,-1 1-1,3-1 1,-2 1 0,1 2 0,2 3 0,-1 0 0,3 0 0,-2 0-1,2 0 0,0 0 0,0 0 0,0 0 1,0-2 0,0 2-1,0 0 0,0 0 0,0 0-1,0 0 1,0 0-1,0 0-1,0 0 0,0 0 0,0 0 0,0 0-2,0 0 0,0 0-2,0 0 0,0 0-4,0 0 1,0 0 3,0 0 6,0 0 1,2 10-1,12 9 0,3 3 0,3-6 0,-3 7 0,1 0 0,1 2-1,-1-3 2,7 0-1,-2 3 0,2 2-1,-5-3 1,8-1-1,-4-6 0,1 1 0,-5 4 0,4-8-4,-3-1-1,3-4 4,-4-3 0,-1-1 0,7 1-3,-6-3 2,3-3 2,-4 0-2,2 0 2,-2 0 2,8-3-1,-6-8 2,2 0-4,1-6 4,-2-2-2,4-3 0,-2 0 0,-6-1 0,6-1 0,-2-4 0,1 4 0,-3 2 0,2-2 1,-1-4-1,-1 0 0,-4-4 0,2 0 0,-1 1 0,-3 5 1,-3 3 2,-2-4 2,-4 5 0,-1-5-2,-1-2-2,-1-7 0,-2 4-1,0 4 2,0-4-2,0 4 3,0 7 1,0 1-1,0 1 3,-5 0-1,-6-1 0,-3 3-3,-2 1 3,2 2 0,-2 4-3,-1-1-3,-3 4 0,-4-1 0,1 3 1,1 0 0,-3 2 0,-5 0 0,2 3-2,-2 0 3,4 0-2,-1 0 0,2 0 3,5 0-5,0 0 1,0 0 2,6 8-3,-1 0 1,1 3 1,-5 4-1,1-1 0,1-4 1,6 1 2,2-6-1,1 1 0,6-2 2,-2-4-4,4 0 1,0 0-2,0 0-2,0 0 0,0 0-2,0 0-4,0 0 2,0 0 1,0 0-2,0 0 7,0 0 4,14-10 1,4 3-1,1-5-1,4-1 0,-2-1 1,1-6-1,4 1 1,0 1-2,0-8 2,-1 1 1,0-2-2,1-5 0,0-2 1,0-5 1,-1 6-1,-2-2 1,2-4-1,2 1 0,1-1 2,-12 1-1,2 0-1,-1 0 0,-1 1 4,-4 1-1,-6 17 1,2-2-4,-4-2 2,-2 3 2,0-7-2,-2 3-1,0-7 0,0 1 2,0 0-1,0 1-2,0 2 2,-11-7-2,-3 8 1,3 1 0,-3 0 3,-3 6-4,-1 6 1,-1-7-3,-6 3 3,4-2-2,-2 3 3,-3 5-2,4 6-2,0-4 1,-2 0 1,4 2 2,-2 2-3,-1-1 0,2 3-3,3 3 2,-1 0 1,3 0-1,-7 0-1,2 0 0,2 16 3,1 7-6,-1-5 7,3 8-2,0-2 0,-3 1 0,5-3 0,0 10-2,-5-4 2,8-3 0,-3 5-1,0-8 1,3 4 0,2-2-1,1 3 1,-1 2-1,4-7 0,-1-3-1,0 2 1,4 2-3,-4 1 3,6 1 0,0-7-2,0 6 0,0-8 1,0-2 0,0-4-1,0 0 1,0-6 0,0-1 1,0-3-1,0 0 1,0 0-2,0 0 2,0 0 1,0 0-1,0 0 1,0 0 1,0 0-1,0 0 0,0 0-1,0 0 0,0 0 0,0 0 0,0 0-4,0 0 4,0 0 6,0 0-3,0-6 0,6-13-1,2-8 2,3-6-3,-2-6 1,-1 0-1,1-6 0,2-5 1,3-9 1,-4 2-2,-6 1 1,0 2 1,-4 8 1,0-5-1,0 11-1,0-4 1,-8-4 2,-6 5-3,-10-7 1,-2 11 0,-6 6-1,0 6 1,-1 8 0,0 2-2,-1 2 0,5-2-1,0-6-2,-2 12 3,-3 6-1,8 2 1,-2 3 0,0 0-1,-4 0 1,7 0-2,1 0 2,-1 6-2,-4 11-1,4 3 3,-7 3-1,1 8-1,8 2 0,0 5 1,4-2 0,5-1-1,-2-2 1,6-3 1,3 9 0,-1-3-1,5-1 1,0 4-1,3-3-1,0-3 1,0-1 0,0 4 1,14 0-2,1 3 4,3-4-4,-1 1 2,-3-5 0,2 2 0,2-3 0,-6 0 0,7-4 0,-5-4 0,-3-6-1,1-4 0,-6-5 0,0-1 0,-4-3 1,2 2 1,-4-5 0,0 0-1,0 0 1,2 0 2,-2 0-1,0 0 0,0 0 3,0 0-1,0 0 2,0 0 0,0 0-1,0 0-2,0 0 1,0 0 0,0 0 3,0 0-1,0 0 2,0 0 0,0 0-4,0 0-2,0-5-1,-6-11 0,-13-2-1,-4-7 0,-5 4 0,2-7-1,-6 1 1,-3-6 0,7-1 0,-3-1-1,0 1 0,0 4 1,-1 0-1,-1 8 1,-2 2-3,-4 3 2,-2 4 1,-7-1 0,4 9 0,0 0 0,7 2 1,4 3-2,-3-6 1,2 6 0,0 0 1,-10 0-4,9 6 5,0 13-2,1 2-2,8 0 1,0-3 0,-2 7 1,-1 7-1,10 8-1,-2-2 0,7-2 1,-3 6-1,0-2 0,11 3 1,1 1 0,5 5-1,0-5 0,0 0 1,14 0 0,10 0-2,-8-2 3,7-5-1,3-1 0,5-5 0,1-3-1,-4-1 1,9-12-3,-1 5 3,2-9 2,4-3-1,1-2 0,-1-6-1,1 0 2,-8 0 2,1 0-3,-1 0 0,-7 0 0,1 0 0,3 0 1,-4-2-1,2-5 1,-1 2-1,-5-4 0,-8-2 0,-2 6 1,-8 3 1,-6 2 4,0 0-2,0 0-1,0 0 1,0 0-3,0 0 1,0 0 1,0 0 3,0 0 0,0 0 3,0 0 1,0 0-8,0 0-3,0 0-1,-26 0 1,-2 0 2,-3 0-1,-1 0-3,4 0 3,-4 0-1,4 0 0,-3 0 0,-15 16 0,4 7 1,-5 9-2,-1 4 2,6-1-2,-4 5 0,13-2 1,4-2-1,-2 2 0,8-2 0,2 8-1,0-1 2,-3 5 2,-1-4-1,4-3-1,12-1-1,2-7 2,0-2-2,0 7 0,3-7 1,4 3-2,0-1 1,0-8-2,0-1 1,15 1 0,4-1 2,13-1-3,-1-4 3,1-3 0,-4-1 0,12-2 3,-6-8-3,6-2 0,3-3 3,-7 0 2,4 0-2,3-3 1,0-15-1,3-2 1,-7 3-1,10-1 0,-9-8 0,2-6 1,-1 1 0,-8-1-1,-1-2 1,-6 3 0,2 3-1,-3-4 1,-1 1 0,-10 7 1,2-2-2,-7 10 2,0 3 0,-4-4 0,4-2 0,-1-8 0,3-4-1,-2 3 3,-6 6 1,-3 14-5,0 8 0,-3 0 0,-6 0 1,7 0 0,2-2-1,0-10 0,0 2 1,0 7 1,0 3-1,-3 0 1,-3 0-3,6 0 0,0 0-1,0 0 0,0 0-1,0 0-3,0 0-1,-3 0-4,-5 0-17,2 0-29,6 0-99,0 0-91</inkml:trace>
  <inkml:trace contextRef="#ctx0" brushRef="#br0" timeOffset="1">919 1881 75,'0'3'45,"0"-1"-25,0-2 29,0 0-11,0 0-11,0 0-3,0 0 6,0 0-4,0 0-3,0 0 4,0 0-1,-3 0-4,3 0-1,0 0-4,0 0-1,0 0-6,-6 0-5,1 0-3,-4 0 0,1 0 2,-6-8 0,0-3 3,1-8-2,-3 1-4,0-6 3,-3-4 1,3-2-1,1 1 2,1-5-2,3-3 0,0-2 0,2-5 0,6-3 0,1-3-1,2-2-3,0 3 4,0-7 1,0 4-4,7 6 0,7 4 0,1 7 2,-1 7-3,3-2 1,0 3-2,1-1-2,-2 3 3,5 6-1,2 0 1,8-1-1,4 4 1,-3-1-2,9 4-1,-1 2 3,0 3-1,0 5 1,-4 3-1,4 0-1,-2 0 1,-2 0 0,1 0 0,-2 3 0,2 7 1,1 5-3,-8 2 2,-2-4-1,1 1 1,-3 8-1,-7-3 0,-1 3 2,8 0 0,-7 1-1,-1 3 0,-2-1 0,-4-1 0,-4 4 0,3-2 2,-2 1-2,1 3 3,-6-1-4,3 2 1,-4-1 2,-2 3-1,-1-3-5,0 3 6,0 0-3,0 4 4,0-2-1,0 3 1,0 4-2,-4-3 0,-7 1-2,-2-7 2,5-2 0,-1-5-1,1 0 0,-6-4 2,0-3 0,-4 2 1,2-9-1,-5 3 1,7-4 0,0 2-1,-6-5-1,0 0 0,-8-2-3,5-4 3,-6 1 0,3-3 0,-2 0 0,4 0 0,6 0 0,-3 0 0,2 3 0,1-3-1,-6 0 0,10 0 1,-1 0 0,1 0 0,-1 0 1,1 0-1,-4 0 1,4 0-1,5 0 0,-1 0 0,-2 0 0,1 0 0,2 0 0,-3 0 0,3 0 0,-1 0 0,1 0 1,0 0 0,4 0-1,-4 0 0,-5 0 0,3 0 0,-1-3 0,3-2 0,2 2 0,0 0-1,-1 0 0,4 3 1,0-2 0,1-1-1,0 0 1,-1 1-1,4 2-6,-3-3-18,3 3-36,0 0-79,0-3-46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5.96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975 1973 6,'0'-3'31,"0"3"1,0 0-12,0 0-2,0 0-1,0 0-5,0 0 2,0 0 6,0 0-2,0 0-4,0 0-4,0 0 2,0 0-1,0 0 1,0 0-3,0 0 3,0 0 0,0 0-7,0 0-3,-5 0 1,-4 0 2,3 0 1,-5 5-3,-1 4-1,-1 0 1,-1 7-1,0 2-1,0 4 2,2 2 0,3-2 4,0 0-6,-1 0 1,0 3 3,-1 0-3,2-1 1,2 6-1,-2 0-1,0-2 2,4 1-2,2 4-1,0-2 2,3-2-2,0-1 2,0 5 2,0-6-3,0 3 2,11 4 1,0-8-2,8-1-1,-5 5 0,1-6 1,2-1-1,2-2-1,9-6-1,-6 5 2,4-6-1,2-6 1,0 3-1,1-5 2,-3-4-1,4 1 2,-2-3-3,2 0 0,-9 0 2,8 0 1,0 0-2,-1 0 3,3-6-3,-3-10 1,-2-2 2,-1-7 0,1 0-3,0 1 3,-3-6-3,-4-1 1,-4 4-1,1 1 4,1-6 1,-5 8-2,-4 0 3,-2 4-2,-2-4 3,-4 2 0,1-3-4,-1 0-2,0-2 0,0 0 9,0 5-9,0 3 2,0 1-2,-14-7-1,0 0 1,-3 3-2,6 3 1,3-1-1,-1 4 0,0-3 0,1 5 1,0 3-1,1-2 1,-1 11-1,0-7-1,-2 0 2,6-1 1,-8 2-1,7 2 0,-2 1-1,5-1 1,-3 1 0,1 2 0,1 3 0,1 0 0,2 0 0,-2 0-1,2 0 0,0 0 0,0 0 0,0 0 1,0-2 0,0 2-1,0 0 0,0 0 0,0 0-1,0 0 1,0 0-1,0 0-1,0 0 0,0 0 0,0 0 0,0 0-2,0 0 0,0 0-2,0 0 0,0 0-4,0 0 1,0 0 3,0 0 6,0 0 1,2 10-1,12 9 0,2 3 0,5-6 0,-4 6 0,0 1 0,3 2-1,-3-4 2,8 1-1,-2 3 0,2 2-1,-5-3 1,8-2-1,-5-5 0,3 1 0,-6 4 0,3-8-4,-1-1-1,1-4 4,-3-3 0,-1-1 0,7 0-3,-6-1 2,3-4 2,-4 0-2,2 0 2,-3 0 2,9-4-1,-5-6 2,1-1-4,0-6 4,-1-2-2,4-3 0,-2 0 0,-6 0 0,6-2 0,-2-4 0,1 4 0,-3 2 0,2-2 1,-2-4-1,0 1 0,-3-4 0,0-1 0,0 1 0,-3 5 1,-3 3 2,-2-4 2,-4 6 0,-1-6-2,-1-2-2,-1-7 0,-2 4-1,0 4 2,0-3-2,0 3 3,0 7 1,0 1-1,0 1 3,-5 1-1,-6-2 0,-3 3-3,-2 1 3,2 2 0,-2 4-3,-1-1-3,-3 5 0,-3-3 0,0 4 1,1 0 0,-3 2 0,-5 0 0,2 3-2,-2 0 3,5 0-2,-2 0 0,2 0 3,5 0-5,0 0 1,0 0 2,6 8-3,-1 0 1,1 3 1,-5 4-1,1-1 0,1-4 1,6 0 2,2-4-1,1 0 0,6-2 2,-2-4-4,4 0 1,0 0-2,0 0-2,0 0 0,0 0-2,0 0-4,0 0 2,0 0 1,0 0-2,0 0 7,0 0 4,14-10 1,4 3-1,1-5-1,4-1 0,-2-1 1,1-6-1,4 2 1,-1-1-2,1-6 2,-1 0 1,0-2-2,1-5 0,0-2 1,0-5 1,-1 7-1,-2-3 1,2-4-1,1 1 0,2-1 2,-11 2-1,0-1-1,0 1 0,-1 0 4,-4 1-1,-5 16 1,0 0-4,-3-3 2,-2 4 2,0-8-2,-2 3-1,0-7 0,0 1 2,0 0-1,0 2-2,0 2 2,-11-9-2,-3 10 1,3-1 0,-3 2 3,-3 5-4,0 6 1,-3-7-3,-5 3 3,5-2-2,-4 3 3,-1 6-2,3 4-2,0-2 1,-2-1 1,4 2 2,-1 2-3,-3-1 0,4 3-3,1 3 2,1 0 1,2 0-1,-7 0-1,2 0 0,2 16 3,1 6-6,-1-3 7,3 6-2,0-1 0,-3 1 0,5-3 0,0 10-2,-4-4 2,7-3 0,-3 5-1,0-9 1,3 4 0,1-1-1,3 3 1,-2 2-1,4-8 0,-2-2-1,2 3 1,3 0-3,-5 2 3,7 0 0,0-6-2,0 6 0,0-7 1,0-4 0,0-2-1,0-1 1,0-7 0,0 0 1,0-3-1,0 0 1,0 0-2,0 0 2,0 0 1,0 0-1,0 0 1,0 0 1,0 0-1,0 0 0,0 0-1,0 0 0,0 0 0,0 0 0,0 0-4,0 0 4,0 0 6,0 0-3,0-6 0,7-12-1,0-9 2,5-6-3,-3-6 1,-2 1-1,3-8 0,1-3 1,3-9 1,-5 1-2,-4 2 1,-2 1 1,-3 8 1,0-4-1,0 10-1,0-4 1,-8-4 2,-6 5-3,-9-6 1,-3 11 0,-6 4-1,0 8 1,-1 7 0,1 2-2,-3 2 0,6-2-1,1-6-2,-3 12 3,-4 6-1,10 2 1,-3 3 0,0 0-1,-4 0 1,7 0-2,2 0 2,-2 6-2,-4 11-1,4 3 3,-7 3-1,1 8-1,8 1 0,0 6 1,4-2 0,5-1-1,-1-2 1,4-4 1,5 10 0,-3-3-1,7-1 1,-1 3-1,3-2-1,0-3 1,0-1 0,0 3 1,14 2-2,1 1 4,2-3-4,0 0 2,-3-4 0,2 2 0,2-4 0,-6 1 0,7-4 0,-5-5 0,-3-4-1,0-6 0,-4-4 0,-2 0 0,-3-5 1,3 4 1,-5-6 0,0 0-1,0 0 1,2 0 2,-2 0-1,0 0 0,0 0 3,0 0-1,0 0 2,0 0 0,0 0-1,0 0-2,0 0 1,0 0 0,0 0 3,0 0-1,0 0 2,0 0 0,0 0-4,0 0-2,0-6-1,-7-10 0,-11-2-1,-6-6 0,-3 3 0,1-7-1,-6 1 1,-2-5 0,6-2 0,-3-1-1,-1 3 0,2 1 1,-2 2-1,-1 6 1,-2 3-3,-4 4 2,-2 3 1,-6 0 0,3 7 0,-1 1 0,9 2 1,4 3-2,-5-6 1,4 6 0,-1 0 1,-10 0-4,9 6 5,0 13-2,1 2-2,9 0 1,-1-3 0,-2 7 1,-1 6-1,9 9-1,0-3 0,6-1 1,-3 5-1,0 0 0,11 1 1,1 2 0,5 4-1,0-4 0,0 0 1,14 0 0,10-1-2,-8-1 3,7-5-1,3-2 0,4-3 0,2-5-1,-4 0 1,9-12-3,-1 5 3,1-9 2,5-3-1,2-3 0,-2-5-1,1 0 2,-9 0 2,2 0-3,-1 0 0,-7 0 0,0 0 0,4 0 1,-4-2-1,3-4 1,-3 1-1,-4-4 0,-8-2 0,-2 6 1,-8 3 1,-6 2 4,0 0-2,0 0-1,0 0 1,0 0-3,0 0 1,0 0 1,0 0 3,0 0 0,0 0 3,0 0 1,0 0-8,0 0-3,0 0-1,-26 0 1,-2 0 2,-3 0-1,0 0-3,3 0 3,-5 0-1,5 0 0,-2 0 0,-16 16 0,4 6 1,-4 11-2,-3 3 2,8-2-2,-5 6 0,13-3 1,4-1-1,-2 2 0,8-2 0,2 8-1,0-1 2,-2 4 2,-2-3-1,4-4-1,12 1-1,1-8 2,2-3-2,-2 8 0,5-8 1,3 3-2,0 0 1,0-8-2,0-1 1,15 1 0,4-1 2,13-2-3,-2-3 3,2-3 0,-4-1 0,12-2 3,-6-8-3,5-2 0,4-3 3,-7 0 2,4 0-2,3-3 1,0-15-1,2-2 1,-5 4-1,9-3 0,-10-6 0,3-7 1,-1 1 0,-8-1-1,-1-1 1,-6 2 0,2 4-1,-3-6 1,-2 3 0,-9 6 1,3-1-2,-9 9 2,1 2 0,-4-2 0,4-3 0,-1-8 0,3-4-1,-2 3 3,-6 7 1,-3 13-5,0 8 0,-3 0 0,-6 0 1,7 0 0,2-3-1,0-9 0,0 3 1,0 6 1,0 3-1,-3 0 1,-3 0-3,6 0 0,0 0-1,0 0 0,0 0-1,0 0-3,0 0-1,-3 0-4,-5 0-17,2 0-29,6 0-99,0 0-91</inkml:trace>
  <inkml:trace contextRef="#ctx0" brushRef="#br0" timeOffset="1">916 1869 75,'0'3'45,"0"-1"-25,0-2 29,0 0-11,0 0-11,0 0-3,0 0 6,0 0-4,0 0-3,0 0 4,0 0-1,-3 0-4,3 0-1,0 0-4,0 0-1,0 0-6,-7 0-5,3 0-3,-6 0 0,2 0 2,-6-8 0,0-3 3,2-7-2,-5-1-4,2-4 3,-4-5 1,3-2-1,1 1 2,1-4-2,3-5 0,0-1 0,2-4 0,6-4 0,1-2-1,2-3-3,0 3 4,0-7 1,0 5-4,8 5 0,6 4 0,0 7 2,0 8-3,3-3 1,0 3-2,0-1-2,0 3 3,4 7-1,2-1 1,8-1-1,3 4 1,-1-1-2,7 4-1,0 2 3,-1 3-1,1 5 1,-3 3-1,3 0-1,-3 0 1,-1 0 0,1 0 0,-2 3 0,2 6 1,0 7-3,-6 1 2,-3-5-1,0 3 1,-1 6-1,-9-2 0,0 3 2,8 0 0,-8 1-1,1 3 0,-3-2 0,-4 0 0,-5 4 0,4-2 2,-1 1-2,-1 3 3,-4-1-4,1 2 1,-3-2 2,-1 4-1,-2-3-5,0 3 6,0 0-3,0 3 4,0-1-1,0 3 1,0 3-2,-5-2 0,-6 1-2,-1-7 2,4-2 0,-2-5-1,3 0 0,-7-5 2,0-2 0,-5 2 1,4-9-1,-6 3 1,7-4 0,0 2-1,-6-5-1,0 0 0,-8-3-3,5-2 3,-6 0 0,3-3 0,-2 0 0,5 0 0,5 0 0,-3 0 0,2 2 0,1-2-1,-5 0 0,9 0 1,-2 0 0,2 0 0,-1 0 1,1 0-1,-4 0 1,5 0-1,3 0 0,1 0 0,-3 0 0,1 0 0,1 0 0,-1 0 0,2 0 0,-1 0 0,1 0 1,0 0 0,4 0-1,-4 0 0,-5 0 0,3 0 0,-1-2 0,4-4 0,0 4 0,2-1-1,-3 0 0,6 3 1,-2-3 0,2 1-1,0-1 1,0 0-1,3 3-6,-3-2-18,3 2-36,0 0-79,0-3-46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6.01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970 1962 6,'0'-3'31,"0"3"1,0 0-12,0 0-2,0 0-1,0 0-5,0 0 2,0 0 6,0 0-2,0 0-4,0 0-4,0 0 2,0 0-1,0 0 1,0 0-3,0 0 3,0 0 0,0 0-7,0 0-3,-6 0 1,-2 0 2,1 0 1,-4 6-3,0 3-1,-3-1 1,0 8-1,0 2-1,1 4 2,1 2 0,4-2 4,-1-1-6,-1 2 1,0 2 3,-1-1-3,2 0 1,1 6-1,0-1-1,-1-1 2,4 1-2,2 4-1,0-2 2,3-2-2,0-1 2,0 5 2,0-7-3,0 4 2,11 4 1,0-8-2,8-2-1,-6 7 0,3-7 1,1-2-1,1-1-1,9-5-1,-5 3 2,4-5-1,2-6 1,0 3-1,1-6 2,-4-2-1,6 0 2,-3-3-3,1 0 0,-7 0 2,6 0 1,1 0-2,-1 0 3,3-6-3,-3-10 1,-2-2 2,-1-7 0,0 1-3,1 0 3,-3-7-3,-3 1 1,-6 3-1,1 1 4,2-6 1,-5 8-2,-4 0 3,-2 5-2,-2-5 3,-4 1 0,1-1-4,-1-1-2,0-1 0,0-2 9,0 7-9,0 2 2,0 0-2,-13-5-1,-1-1 1,-4 3-2,7 3 1,4-1-1,-2 5 0,0-5 0,2 7 1,-2 2-1,3-2 1,-3 11-1,1-7-1,-1 0 2,4-2 1,-7 3-1,8 3 0,-3 0-1,4-1 1,-1 1 0,0 2 0,1 3 0,0 0 0,3 0 0,-1 0-1,1 0 0,0 0 0,0 0 0,0 0 1,0-2 0,0 2-1,0 0 0,0 0 0,0 0-1,0 0 1,0 0-1,0 0-1,0 0 0,0 0 0,0 0 0,0 0-2,0 0 0,0 0-2,0 0 0,0 0-4,0 0 1,0 0 3,0 0 6,0 0 1,1 10-1,13 9 0,3 2 0,3-4 0,-3 5 0,1 0 0,1 3-1,-2-4 2,8 1-1,-3 3 0,3 1-1,-5-2 1,8-1-1,-5-6 0,2 0 0,-4 6 0,2-10-4,-2 0-1,2-4 4,-2-3 0,-3-1 0,8 0-3,-6-1 2,3-4 2,-4 0-2,1 0 2,-1 0 2,8-4-1,-6-6 2,2-1-4,0-6 4,0-2-2,3-3 0,-4 1 0,-4-2 0,5-1 0,0-3 0,0 3 0,-4 2 0,4-2 1,-3-3-1,-1 0 0,-2-4 0,1-1 0,-2 1 0,-2 6 1,-3 1 2,-1-2 2,-6 4 0,0-4-2,-1-3-2,-1-6 0,-2 2-1,0 6 2,0-4-2,0 3 3,0 7 1,0 1-1,0 1 3,-5 1-1,-6-2 0,-3 3-3,-2 1 3,2 3 0,-1 2-3,-2 0-3,-4 5 0,-2-2 0,0 3 1,2-1 0,-4 4 0,-5-1 0,2 3-2,-1 0 3,4 0-2,-2 0 0,2 0 3,6 0-5,-2 0 1,2 0 2,5 8-3,-1 0 1,1 3 1,-5 3-1,1 0 0,1-4 1,6 1 2,2-6-1,2 1 0,4-2 2,-1-4-4,4 0 1,0 0-2,0 0-2,0 0 0,0 0-2,0 0-4,0 0 2,0 0 1,0 0-2,0 0 7,0 0 4,14-10 1,5 3-1,-1-5-1,5-1 0,-2 0 1,1-7-1,4 1 1,-1 1-2,1-7 2,-1 0 1,0-2-2,1-5 0,-2-1 1,2-6 1,-1 7-1,-2-3 1,2-3-1,1-1 0,1 1 2,-10 1-1,1-1-1,-2 1 0,0 0 4,-4 2-1,-5 15 1,0 0-4,-3-3 2,-1 4 2,-2-8-2,-1 3-1,0-6 0,0 0 2,0 0-1,0 3-2,0 0 2,-11-7-2,-3 8 1,3 1 0,-3 1 3,-2 5-4,-2 6 1,-1-7-3,-6 4 3,4-3-2,-2 3 3,-2 5-2,3 6-2,0-3 1,-1-1 1,3 2 2,-1 1-3,-2 1 0,2 1-3,3 4 2,-1 0 1,4 0-1,-9 0-1,4 0 0,1 17 3,1 5-6,-1-4 7,3 7-2,0-1 0,-3 1 0,6-3 0,-1 10-2,-5-5 2,8-2 0,-3 5-1,0-9 1,3 4 0,2-1-1,1 3 1,-1 1-1,5-6 0,-3-4-1,2 4 1,3 0-3,-5 2 3,7 0 0,0-6-2,0 6 0,0-8 1,0-3 0,0-2-1,0-1 1,0-6 0,0-2 1,0-2-1,0 0 1,0 0-2,0 0 2,0 0 1,0 0-1,0 0 1,0 0 1,0 0-1,0 0 0,0 0-1,0 0 0,0 0 0,0 0 0,0 0-4,0 0 4,0 0 6,0 0-3,0-5 0,7-14-1,0-8 2,4-6-3,-2-5 1,-1 0-1,1-8 0,2-3 1,3-8 1,-5 0-2,-4 2 1,-1 2 1,-4 7 1,0-4-1,0 10-1,0-3 1,-9-4 2,-4 4-3,-11-6 1,-2 10 0,-5 7-1,-1 5 1,-1 8 0,1 2-2,-3 2 0,8-2-1,-2-5-2,-2 11 3,-3 6-1,9 2 1,-4 3 0,2 0-1,-5 0 1,7 0-2,2 0 2,-2 5-2,-4 12-1,4 4 3,-6 1-1,0 9-1,8 1 0,0 6 1,4-3 0,6 0-1,-3-2 1,6-3 1,3 8 0,-1-3-1,5 0 1,0 3-1,3-2-1,0-3 1,0-1 0,0 3 1,14 1-2,1 3 4,3-5-4,-2 1 2,-2-5 0,2 3 0,2-3 0,-7-1 0,9-3 0,-6-5 0,-3-5-1,0-4 0,-4-5 0,-2-1 0,-3-3 1,3 2 1,-5-5 0,0 0-1,0 0 1,1 0 2,-1 0-1,0 0 0,0 0 3,0 0-1,0 0 2,0 0 0,0 0-1,0 0-2,0 0 1,0 0 0,0 0 3,0 0-1,0 0 2,0 0 0,0 0-4,0 0-2,0-5-1,-6-11 0,-13-2-1,-4-6 0,-5 3 0,3-7-1,-7 1 1,-2-5 0,6-1 0,-3-2-1,1 3 0,-1 1 1,0 2-1,-2 7 1,-2 2-3,-4 4 2,-1 3 1,-8-1 0,5 9 0,-2 0 0,9 2 1,4 3-2,-4-6 1,2 6 0,0 0 1,-9 0-4,8 6 5,1 13-2,0 2-2,9 0 1,-1-4 0,-2 8 1,-1 7-1,10 7-1,-1-2 0,6-1 1,-3 5-1,-1-1 0,13 2 1,0 1 0,5 5-1,0-4 0,0 0 1,14-1 0,9 1-2,-6-3 3,5-4-1,4-2 0,5-4 0,0-3-1,-3-1 1,9-12-3,-1 4 3,0-8 2,6-3-1,1-3 0,-1-5-1,1 0 2,-9 0 2,2 0-3,-2 0 0,-6 0 0,1 0 0,2 0 1,-3-1-1,3-6 1,-3 2-1,-4-4 0,-8-1 0,-2 4 1,-8 4 1,-6 2 4,0 0-2,0 0-1,0 0 1,0 0-3,0 0 1,0 0 1,0 0 3,0 0 0,0 0 3,0 0 1,0 0-8,0 0-3,0 0-1,-26 0 1,-2 0 2,-3 0-1,0 0-3,3 0 3,-4 0-1,4 0 0,-3 0 0,-14 16 0,3 7 1,-4 9-2,-2 3 2,6 0-2,-3 4 0,12-1 1,5-3-1,-3 3 0,8-3 0,3 9-1,-2-1 2,-1 4 2,-2-3-1,5-4-1,11 0-1,1-7 2,2-3-2,-2 7 0,5-6 1,3 2-2,0 0 1,0-9-2,0 0 1,14 1 0,6-1 2,11-2-3,0-3 3,0-3 0,-3-2 0,12-1 3,-6-7-3,4-4 0,5-2 3,-7 0 2,4 0-2,2-2 1,1-17-1,2-1 1,-6 4-1,10-2 0,-10-7 0,3-7 1,-1 1 0,-8-1-1,-2-1 1,-5 3 0,1 2-1,-2-4 1,-2 2 0,-9 6 1,3-1-2,-9 9 2,1 3 0,-4-3 0,4-3 0,-1-9 0,3-2-1,-2 2 3,-6 7 1,-3 13-5,0 8 0,-3 0 0,-6 0 1,7 0 0,2-3-1,0-8 0,0 1 1,0 7 1,0 3-1,-3 0 1,-3 0-3,6 0 0,0 0-1,0 0 0,0 0-1,0 0-3,0 0-1,-3 0-4,-4 0-17,0 0-29,7 0-99,0 0-91</inkml:trace>
  <inkml:trace contextRef="#ctx0" brushRef="#br0" timeOffset="1">910 1859 75,'0'2'45,"0"1"-25,0-3 29,0 0-11,0 0-11,0 0-3,0 0 6,0 0-4,0 0-3,0 0 4,0 0-1,-3 0-4,3 0-1,0 0-4,0 0-1,0 0-6,-6 0-5,1 0-3,-4 0 0,2 0 2,-7-8 0,0-4 3,2-5-2,-5-2-4,2-4 3,-4-5 1,3-1-1,1-1 2,2-3-2,1-4 0,1-1 0,2-6 0,6-2 0,1-3-1,2-3-3,0 3 4,0-6 1,0 4-4,8 6 0,6 3 0,1 7 2,-2 7-3,4-1 1,0 2-2,0 0-2,0 2 3,3 6-1,4 0 1,5 0-1,5 3 1,-1-1-2,8 4-1,-2 2 3,0 3-1,1 5 1,-4 3-1,4 0-1,-3 0 1,-1 0 0,1 0 0,-2 3 0,2 7 1,0 5-3,-7 2 2,-3-5-1,2 2 1,-3 8-1,-8-4 0,0 5 2,8-2 0,-8 2-1,1 3 0,-4-2 0,-3 0 0,-4 4 0,3-2 2,-2 0-2,1 4 3,-6-1-4,3 1 1,-5 0 2,0 3-1,-2-4-5,0 4 6,0 0-3,0 3 4,0-2-1,0 5 1,0 2-2,-4-3 0,-7 2-2,-1-7 2,3-3 0,0-4-1,1 0 0,-5-5 2,-1-2 0,-5 2 1,3-9-1,-4 2 1,6-2 0,0 0-1,-6-4-1,0 0 0,-7-2-3,5-4 3,-7 1 0,3-3 0,-2 0 0,5 0 0,4 0 0,-1 0 0,1 3 0,1-3-1,-5 0 0,9 0 1,-2 0 0,2 0 0,-1 0 1,2 0-1,-5 0 1,4 0-1,5 0 0,0 0 0,-3 0 0,0 0 0,3 0 0,-2 0 0,2 0 0,-1 0 0,1 0 1,0 0 0,4 0-1,-4 0 0,-5 0 0,3 0 0,-1-3 0,4-2 0,0 2 0,2 0-1,-2 1 0,4 2 1,-1-3 0,2 0-1,1 1 1,-2-1-1,4 3-6,-3-3-18,3 3-36,0 0-79,0-2-46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6.06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966 1946 6,'0'-3'31,"0"3"1,0 0-12,0 0-2,0 0-1,0 0-5,0 0 2,0 0 6,0 0-2,0 0-4,0 0-4,0 0 2,0 0-1,0 0 1,0 0-3,0 0 3,0 0 0,0 0-7,0 0-3,-6 0 1,-2 0 2,1 0 1,-4 6-3,0 2-1,-2 0 1,-1 8-1,0 3-1,0 2 2,2 3 0,4-2 4,-1-1-6,-1 1 1,0 3 3,-1-1-3,2 0 1,2 6-1,-2-1-1,0-2 2,5 2-2,1 4-1,-1-3 2,4-1-2,0-1 2,0 4 2,0-5-3,0 2 2,11 5 1,0-8-2,8-2-1,-5 6 0,1-6 1,2-2-1,1-1-1,10-6-1,-6 5 2,4-6-1,1-6 1,1 2-1,1-4 2,-4-4-1,6 1 2,-4-3-3,3 0 0,-9 0 2,7 0 1,1 0-2,-1 0 3,3-6-3,-4-9 1,-1-4 2,-1-6 0,0 1-3,1 1 3,-3-7-3,-4 0 1,-4 3-1,0 1 4,2-5 1,-5 7-2,-4 0 3,-2 4-2,-3-3 3,-3 1 0,2-2-4,-2-1-2,0-2 0,0 0 9,0 6-9,0 2 2,0 1-2,-14-6-1,1-1 1,-5 3-2,7 4 1,4-3-1,-2 6 0,-1-4 0,3 6 1,-1 2-1,1-2 1,-1 11-1,0-7-1,-2 0 2,6-1 1,-8 2-1,7 2 0,-1 1-1,3 0 1,-1-1 0,0 4 0,1 2 0,0 0 0,3 0 0,-2 0-1,2 0 0,0 0 0,0 0 0,0 0 1,0-3 0,0 3-1,0 0 0,0 0 0,0 0-1,0 0 1,0 0-1,0 0-1,0 0 0,0 0 0,0 0 0,0 0-2,0 0 0,0 0-2,0 0 0,0 0-4,0 0 1,0 0 3,0 0 6,0 0 1,2 11-1,12 7 0,3 4 0,3-7 0,-3 8 0,0-1 0,2 2-1,-1-2 2,7-1-1,-3 3 0,3 3-1,-5-3 1,8-2-1,-5-5 0,1 0 0,-3 5 0,2-8-4,-2-1-1,2-4 4,-3-4 0,-1 0 0,6 1-3,-4-3 2,1-3 2,-3 0-2,1 0 2,-1 0 2,7-3-1,-5-8 2,3 1-4,-1-7 4,-1-2-2,3-3 0,-2 1 0,-4-1 0,4-2 0,-1-3 0,1 3 0,-4 3 0,3-3 1,-1-4-1,-2 2 0,-2-5 0,0-1 0,0 2 0,-4 4 1,-2 3 2,-1-3 2,-6 5 0,0-6-2,-1-1-2,-1-7 0,-2 3-1,0 4 2,0-2-2,0 2 3,0 7 1,0 1-1,0 2 3,-5-1-1,-6 0 0,-3 2-3,-2 1 3,3 3 0,-3 2-3,-1 1-3,-3 4 0,-3-2 0,0 2 1,2 1 0,-4 2 0,-4 1 0,1 2-2,-2 0 3,5 0-2,-2 0 0,2 0 3,6 0-5,-1 0 1,0 0 2,6 8-3,0 0 1,0 2 1,-5 4-1,1 1 0,2-6 1,5 2 2,1-6-1,3 1 0,4-2 2,0-4-4,3 0 1,0 0-2,0 0-2,0 0 0,0 0-2,0 0-4,0 0 2,0 0 1,0 0-2,0 0 7,0 0 4,13-10 1,6 3-1,-1-4-1,5-3 0,-3 1 1,2-6-1,4 0 1,-1 1-2,1-7 2,-1 0 1,0-1-2,0-6 0,0-1 1,1-6 1,-1 7-1,-2-2 1,2-4-1,1 0 0,1 0 2,-10 1-1,0 0-1,0 0 0,-2 0 4,-3 2-1,-5 16 1,0-2-4,-3-1 2,-1 3 2,-1-8-2,-2 4-1,0-8 0,0 1 2,0 1-1,0 2-2,0 0 2,-12-6-2,-1 7 1,2 1 0,-3 2 3,-3 4-4,0 6 1,-3-7-3,-4 4 3,3-3-2,-2 3 3,-2 6-2,3 4-2,0-2 1,-1-1 1,3 2 2,-1 2-3,-2 0 0,3 1-3,1 4 2,1 0 1,2 0-1,-7 0-1,3 0 0,0 16 3,3 6-6,-1-3 7,1 6-2,1-2 0,-2 2 0,4-4 0,0 11-2,-4-4 2,7-4 0,-3 5-1,0-7 1,3 2 0,2 0-1,2 3 1,-3 1-1,6-7 0,-3-2-1,2 2 1,3 1-3,-4 2 3,6 0 0,0-7-2,0 7 0,0-8 1,0-3 0,0-2-1,0-1 1,0-7 0,0 0 1,0-3-1,0 0 1,0 0-2,0 0 2,0 0 1,0 0-1,0 0 1,0 0 1,0 0-1,0 0 0,0 0-1,0 0 0,0 0 0,0 0 0,0 0-4,0 0 4,0 0 6,0 0-3,0-5 0,6-14-1,1-7 2,4-7-3,-1-5 1,-3 0-1,2-7 0,2-4 1,3-7 1,-5-1-2,-4 2 1,-1 2 1,-4 8 1,0-4-1,0 9-1,0-3 1,-9-4 2,-5 5-3,-9-7 1,-2 11 0,-7 5-1,0 7 1,0 7 0,0 3-2,-2 0 0,5 0-1,1-6-2,-3 11 3,-3 6-1,9 2 1,-3 3 0,0 0-1,-3 0 1,6 0-2,2 0 2,-2 5-2,-4 12-1,5 3 3,-8 3-1,2 7-1,7 2 0,0 5 1,4-1 0,6-2-1,-3-1 1,6-4 1,3 9 0,-1-3-1,5 0 1,1 3-1,2-3-1,0-2 1,0-1 0,0 2 1,13 2-2,2 2 4,3-3-4,-2-1 2,-2-4 0,2 3 0,2-4 0,-7 0 0,9-3 0,-7-5 0,-2-5-1,0-5 0,-4-4 0,-2 0 0,-3-5 1,3 4 1,-5-6 0,0 0-1,0 0 1,2 0 2,-2 0-1,0 0 0,0 0 3,0 0-1,0 0 2,0 0 0,0 0-1,0 0-2,0 0 1,0 0 0,0 0 3,0 0-1,0 0 2,0 0 0,0 0-4,0 0-2,0-6-1,-7-10 0,-11-1-1,-5-7 0,-5 3 0,3-7-1,-7 2 1,-2-6 0,6-2 0,-2 0-1,-1 2 0,0 2 1,0 1-1,-2 7 1,-1 2-3,-5 5 2,-1 1 1,-7 1 0,3 8 0,0-1 0,8 4 1,4 2-2,-4-6 1,3 6 0,-1 0 1,-9 0-4,8 6 5,1 12-2,0 4-2,9-2 1,-1-2 0,-2 6 1,0 7-1,9 8-1,-2-2 0,7-2 1,-2 6-1,-2-1 0,13 1 1,0 3 0,5 3-1,0-3 0,0-1 1,14 0 0,9 1-2,-6-4 3,5-3-1,4-2 0,4-4 0,1-4-1,-3 0 1,9-12-3,-1 4 3,0-8 2,6-3-1,1-3 0,-1-5-1,0 0 2,-8 0 2,2 0-3,-2 0 0,-6 0 0,0 0 0,3 0 1,-3-2-1,2-4 1,-1 1-1,-6-4 0,-7-2 0,-2 6 1,-8 3 1,-6 2 4,0 0-2,0 0-1,0 0 1,0 0-3,0 0 1,0 0 1,0 0 3,0 0 0,0 0 3,0 0 1,0 0-8,0 0-3,0 0-1,-26 0 1,-2 0 2,-2 0-1,-1 0-3,3 0 3,-4 0-1,4 0 0,-2 0 0,-15 16 0,3 6 1,-4 10-2,-2 3 2,7 0-2,-4 4 0,12-2 1,4-2-1,-1 2 0,7-2 0,3 9-1,-2-2 2,-1 5 2,-1-4-1,3-3-1,12 0-1,2-8 2,0-2-2,0 8 0,3-8 1,4 2-2,0 1 1,0-9-2,0 0 1,15 0 0,4 0 2,13-2-3,-2-3 3,1-3 0,-3-2 0,11-1 3,-4-8-3,3-2 0,5-3 3,-8 0 2,5 0-2,2-3 1,1-15-1,2-2 1,-6 5-1,9-4 0,-9-6 0,2-7 1,0 2 0,-8-1-1,-2-2 1,-5 3 0,2 3-1,-3-5 1,-2 2 0,-10 6 1,4-1-2,-9 9 2,1 3 0,-4-3 0,4-2 0,-1-10 0,3-2-1,-2 3 3,-6 6 1,-3 13-5,0 8 0,-3 0 0,-6 0 1,7 0 0,2-3-1,0-9 0,0 3 1,0 6 1,0 3-1,-3 0 1,-3 0-3,6 0 0,0 0-1,0 0 0,0 0-1,0 0-3,0 0-1,-3 0-4,-4 0-17,0 0-29,7 0-99,0 0-91</inkml:trace>
  <inkml:trace contextRef="#ctx0" brushRef="#br0" timeOffset="1">907 1843 75,'0'3'45,"0"0"-25,0-3 29,0 0-11,0 0-11,0 0-3,0 0 6,0 0-4,0 0-3,0 0 4,0 0-1,-3 0-4,3 0-1,0 0-4,0 0-1,0 0-6,-6 0-5,1 0-3,-4 0 0,0 0 2,-4-8 0,-1-4 3,2-5-2,-5-2-4,2-4 3,-4-4 1,4-2-1,0-1 2,1-2-2,3-5 0,0-1 0,2-6 0,6-2 0,1-2-1,2-3-3,0 2 4,0-6 1,0 5-4,8 5 0,5 3 0,2 8 2,-1 6-3,2-1 1,1 3-2,1-2-2,-2 4 3,4 5-1,3 1 1,8-2-1,3 4 1,-2-1-2,9 5-1,-2 1 3,0 3-1,0 5 1,-3 3-1,4 0-1,-3 0 1,-1 0 0,0 0 0,-2 3 0,3 6 1,0 6-3,-6 2 2,-4-4-1,2 1 1,-4 7-1,-6-3 0,-2 5 2,9-2 0,-7 2-1,-1 2 0,-2-1 0,-4 0 0,-5 3 0,4-1 2,-2 1-2,0 2 3,-4 0-4,1 1 1,-3-1 2,-1 4-1,-2-4-5,0 4 6,0-1-3,0 4 4,0-2-1,0 4 1,0 3-2,-5-3 0,-6 1-2,-1-6 2,4-3 0,-1-4-1,2-1 0,-7-3 2,0-4 0,-4 2 1,2-7-1,-4 1 1,6-3 0,0 2-1,-6-5-1,0 0 0,-7-3-3,4-2 3,-6-1 0,3-2 0,-1 0 0,4 0 0,4 0 0,-1 0 0,1 3 0,1-3-1,-5 0 0,10 0 1,-3 0 0,2 0 0,-1 0 1,2 0-1,-5 0 1,4 0-1,5 0 0,0 0 0,-3 0 0,1 0 0,2 0 0,-2 0 0,1 0 0,0 0 0,2 0 1,-1 0 0,4 0-1,-4 0 0,-5 0 0,3 0 0,-1-3 0,4-2 0,0 2 0,2 1-1,-2-1 0,4 3 1,-1-3 0,3 1-1,-1-1 1,-1 0-1,4 3-6,-3-2-18,3 2-36,0 0-79,0-3-46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6.10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962 1935 6,'0'-3'31,"0"3"1,0 0-12,0 0-2,0 0-1,0 0-5,0 0 2,0 0 6,0 0-2,0 0-4,0 0-4,0 0 2,0 0-1,0 0 1,0 0-3,0 0 3,0 0 0,0 0-7,0 0-3,-6 0 1,-2 0 2,1 0 1,-4 5-3,0 4-1,-2-1 1,-1 8-1,0 2-1,0 3 2,2 3 0,4-2 4,-1-1-6,-1 1 1,1 3 3,-2-2-3,2 1 1,1 6-1,0-1-1,-1-2 2,4 2-2,3 4-1,-2-4 2,4 0-2,0-1 2,0 4 2,0-5-3,0 2 2,11 4 1,0-7-2,7-2-1,-4 6 0,2-6 1,0-2-1,2-1-1,10-6-1,-6 4 2,4-5-1,1-6 1,1 2-1,1-4 2,-4-4-1,5 1 2,-3-3-3,3 0 0,-9 0 2,6 0 1,2 0-2,-2 0 3,4-6-3,-3-9 1,-3-4 2,0-5 0,0 0-3,1 0 3,-3-6-3,-4 1 1,-5 2-1,2 1 4,1-5 1,-6 7-2,-2 1 3,-4 3-2,-1-3 3,-4 1 0,2-2-4,-2-1-2,0-1 0,0-1 9,0 6-9,0 2 2,0 1-2,-14-6-1,0 0 1,-3 2-2,6 3 1,3-1-1,-1 5 0,0-4 0,2 6 1,-1 2-1,1-2 1,-1 11-1,0-7-1,-2 1 2,6-3 1,-8 3-1,7 3 0,-1 0-1,3-1 1,-1 1 0,0 2 0,1 3 0,0 0 0,3 0 0,-1 0-1,1 0 0,0 0 0,0 0 0,0 0 1,0-2 0,0 2-1,0 0 0,0 0 0,0 0-1,0 0 1,0 0-1,0 0-1,0 0 0,0 0 0,0 0 0,0 0-2,0 0 0,0 0-2,0 0 0,0 0-4,0 0 1,0 0 3,0 0 6,0 0 1,1 10-1,13 9 0,3 2 0,3-5 0,-4 6 0,2 0 0,1 2-1,-2-3 2,8 0-1,-3 4 0,3 1-1,-5-2 1,8-2-1,-5-5 0,1 0 0,-4 5 0,3-9-4,-2 0-1,2-4 4,-2-4 0,-3 1 0,8-1-3,-6-1 2,2-4 2,-3 0-2,1 0 2,-2 0 2,9-4-1,-6-7 2,2 1-4,0-7 4,-1-1-2,4-4 0,-3 1 0,-5-1 0,5-2 0,-1-3 0,1 3 0,-4 3 0,3-3 1,-2-3-1,-1 1 0,-2-5 0,0-1 0,0 3 0,-3 3 1,-3 3 2,-2-3 2,-5 5 0,0-6-2,-1-1-2,-1-7 0,-2 4-1,0 3 2,0-2-2,0 2 3,0 7 1,0 2-1,0 1 3,-5-1-1,-6 0 0,-3 2-3,-1 1 3,1 3 0,-2 3-3,0-1-3,-4 5 0,-3-2 0,0 3 1,2-1 0,-4 4 0,-4-1 0,1 3-2,-2 0 3,5 0-2,-1 0 0,1 0 3,6 0-5,-2 0 1,2 0 2,5 8-3,0 0 1,0 3 1,-5 3-1,1 0 0,2-5 1,5 2 2,2-6-1,1 1 0,6-2 2,-2-4-4,4 0 1,0 0-2,0 0-2,0 0 0,0 0-2,0 0-4,0 0 2,0 0 1,0 0-2,0 0 7,0 0 4,14-10 1,4 3-1,0-4-1,5-2 0,-3-1 1,2-5-1,4 1 1,-1-1-2,0-5 2,0-1 1,0-1-2,1-6 0,-2-1 1,2-5 1,-1 6-1,-2-2 1,1-4-1,2 0 0,2 1 2,-12 0-1,2 0-1,-2 0 0,0 1 4,-4 1-1,-6 16 1,1-2-4,-3-1 2,-1 3 2,-1-7-2,-2 2-1,0-6 0,0 0 2,0 1-1,0 2-2,0 1 2,-11-8-2,-3 9 1,3 0 0,-3 2 3,-2 4-4,-2 6 1,-1-6-3,-6 2 3,5-2-2,-3 4 3,-2 4-2,3 6-2,0-3 1,-1-1 1,3 2 2,-1 2-3,-2 0 0,3 1-3,2 4 2,-1 0 1,4 0-1,-8 0-1,3 0 0,0 16 3,3 6-6,-1-4 7,1 7-2,2-1 0,-4 0 0,6-3 0,-1 11-2,-5-5 2,8-2 0,-2 4-1,-1-8 1,3 3 0,2 0-1,1 2 1,-1 3-1,5-8 0,-3-3-1,2 3 1,3 1-3,-4 2 3,6 0 0,0-7-2,0 7 0,0-8 1,0-3 0,0-3-1,0 0 1,0-7 0,0 0 1,0-3-1,0 0 1,0 0-2,0 0 2,0 0 1,0 0-1,0 0 1,0 0 1,0 0-1,0 0 0,0 0-1,0 0 0,0 0 0,0 0 0,0 0-4,0 0 4,0 0 6,0 0-3,0-5 0,6-14-1,1-7 2,4-6-3,-2-6 1,-1 0-1,1-7 0,2-3 1,3-8 1,-5 0-2,-5 1 1,0 2 1,-4 9 1,0-6-1,0 11-1,0-4 1,-8-4 2,-6 5-3,-9-6 1,-2 10 0,-7 6-1,0 5 1,0 9 0,0 1-2,-2 2 0,6-2-1,-1-5-2,-1 12 3,-4 5-1,9 2 1,-3 3 0,1 0-1,-5 0 1,8 0-2,1 0 2,-2 5-2,-2 12-1,2 3 3,-6 2-1,0 9-1,8 1 0,1 4 1,3 0 0,5-2-1,-1-2 1,5-3 1,3 9 0,-1-3-1,5-1 1,1 4-1,2-3-1,0-2 1,0-2 0,0 4 1,13 1-2,2 1 4,2-2-4,0-1 2,-3-4 0,1 2 0,4-3 0,-8 0 0,8-3 0,-5-5 0,-3-5-1,0-5 0,-5-4 0,0-1 0,-5-3 1,4 2 1,-5-5 0,0 0-1,0 0 1,2 0 2,-2 0-1,0 0 0,0 0 3,0 0-1,0 0 2,0 0 0,0 0-1,0 0-2,0 0 1,0 0 0,0 0 3,0 0-1,0 0 2,0 0 0,0 0-4,0 0-2,0-5-1,-7-11 0,-11-1-1,-5-7 0,-4 3 0,2-7-1,-7 2 1,-2-5 0,6-3 0,-2 0-1,-1 2 0,1 2 1,-1 1-1,-2 7 1,-1 3-3,-5 3 2,-1 3 1,-7 0 0,4 8 0,-1-1 0,8 4 1,4 2-2,-4-6 1,3 6 0,-1 0 1,-9 0-4,9 6 5,0 12-2,0 3-2,9 0 1,-1-4 0,-1 8 1,-2 5-1,10 9-1,-1-2 0,6-2 1,-2 6-1,-2-2 0,13 2 1,0 2 0,5 5-1,0-5 0,0 0 1,14 0 0,9 0-2,-7-3 3,6-3-1,4-3 0,4-3 0,1-4-1,-3 0 1,9-12-3,-2 4 3,2-8 2,4-4-1,2-1 0,-1-6-1,0 0 2,-8 0 2,1 0-3,-1 0 0,-6 0 0,0 0 0,3 0 1,-3-2-1,2-4 1,-1 1-1,-6-4 0,-7-2 0,-2 6 1,-9 3 1,-5 2 4,0 0-2,0 0-1,0 0 1,0 0-3,0 0 1,0 0 1,0 0 3,0 0 0,0 0 3,0 0 1,0 0-8,0 0-3,0 0-1,-25 0 1,-3 0 2,-2 0-1,-1 0-3,3 0 3,-4 0-1,5 0 0,-4 0 0,-14 16 0,4 6 1,-5 10-2,-1 3 2,5-1-2,-2 5 0,11-2 1,4-2-1,-1 2 0,7-2 0,3 8-1,-1-1 2,-2 4 2,-2-3-1,5-3-1,11 0-1,1-8 2,2-2-2,-1 7 0,3-7 1,4 2-2,0 1 1,0-10-2,0 1 1,15 1 0,4-2 2,12-1-3,-1-3 3,1-3 0,-3-2 0,11-1 3,-5-8-3,5-2 0,3-3 3,-6 0 2,3 0-2,3-3 1,0-15-1,3-2 1,-6 5-1,9-4 0,-9-6 0,2-6 1,0 1 0,-8-2-1,-2 0 1,-6 2 0,3 3-1,-3-5 1,-2 2 0,-10 7 1,4-2-2,-9 9 2,1 3 0,-4-3 0,4-2 0,-2-9 0,4-3-1,-2 2 3,-6 7 1,-3 13-5,0 8 0,-3 0 0,-6 0 1,7 0 0,2-2-1,0-10 0,0 3 1,0 6 1,0 3-1,-2 0 1,-5 0-3,7 0 0,0 0-1,0 0 0,0 0-1,0 0-3,0 0-1,-2 0-4,-6 0-17,2 0-29,6 0-99,0 0-91</inkml:trace>
  <inkml:trace contextRef="#ctx0" brushRef="#br0" timeOffset="1">903 1833 75,'0'2'45,"0"1"-25,0-3 29,0 0-11,0 0-11,0 0-3,0 0 6,0 0-4,0 0-3,0 0 4,0 0-1,-3 0-4,3 0-1,0 0-4,0 0-1,0 0-6,-6 0-5,1 0-3,-4 0 0,1 0 2,-6-8 0,0-3 3,2-7-2,-4 0-4,0-5 3,-2-4 1,2-2-1,2 0 2,0-4-2,3-4 0,0 0 0,2-6 0,6-3 0,1-2-1,2-3-3,0 2 4,0-5 1,0 4-4,7 5 0,7 4 0,1 6 2,-1 8-3,2-2 1,1 3-2,0-1-2,0 2 3,3 7-1,3-1 1,7 0-1,4 3 1,-2-1-2,8 5-1,0 1 3,-2 3-1,2 5 1,-5 3-1,4 0-1,-3 0 1,0 0 0,1 0 0,-3 3 0,2 6 1,1 6-3,-7 2 2,-2-5-1,0 2 1,-2 7-1,-8-2 0,0 3 2,7-1 0,-6 2-1,-1 2 0,-2-1 0,-5 0 0,-3 3 0,3-2 2,-2 2-2,0 2 3,-4 0-4,1 1 1,-3-1 2,-1 3-1,-2-3-5,0 3 6,0 1-3,0 2 4,0-1-1,0 4 1,0 3-2,-5-4 0,-6 3-2,-1-8 2,4-2 0,-1-4-1,1-1 0,-5-4 2,-1-2 0,-4 1 1,2-8-1,-4 2 1,6-2 0,0 0-1,-6-4-1,1 0 0,-9-3-3,6-2 3,-7-1 0,3-2 0,-1 0 0,4 0 0,5 0 0,-2 0 0,0 3 0,3-3-1,-6 0 0,9 0 1,-1 0 0,1 0 0,-1 0 1,1 0-1,-2 0 1,2 0-1,5 0 0,0 0 0,-3 0 0,1 0 0,2 0 0,-2 0 0,2 0 0,-1 0 0,1 0 1,0 0 0,5 0-1,-6 0 0,-3 0 0,2 0 0,-1-3 0,4-2 0,0 2 0,2 1-1,-2-1 0,4 3 1,-1-3 0,3 1-1,-1-1 1,-1 1-1,4 2-6,-3-3-18,3 3-36,0 0-79,0-3-46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6.14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955 1924 6,'0'-3'31,"0"3"1,0 0-12,0 0-2,0 0-1,0 0-5,0 0 2,0 0 6,0 0-2,0 0-4,0 0-4,0 0 2,0 0-1,0 0 1,0 0-3,0 0 3,0 0 0,0 0-7,0 0-3,-6 0 1,-2 0 2,2 0 1,-5 5-3,0 4-1,-3-1 1,0 8-1,1 2-1,-1 3 2,2 2 0,4-1 4,-1-1-6,-1 1 1,1 3 3,-2-2-3,2 1 1,2 5-1,-2 0-1,0-2 2,5 2-2,1 3-1,-1-2 2,4-1-2,0-2 2,0 5 2,0-6-3,0 3 2,11 4 1,0-6-2,7-4-1,-4 7 0,2-6 1,0-3-1,2 0-1,9-6-1,-5 4 2,4-5-1,1-6 1,0 3-1,2-6 2,-4-2-1,5-1 2,-3-2-3,2 0 0,-8 0 2,8 0 1,-1 0-2,-1 0 3,4-6-3,-4-9 1,-1-3 2,-2-7 0,1 2-3,0-1 3,-2-5-3,-4-1 1,-4 4-1,0-1 4,2-3 1,-5 6-2,-4 1 3,-3 4-2,-1-5 3,-4 2 0,2-1-4,-2-2-2,0-1 0,0-1 9,0 6-9,0 3 2,0-1-2,-14-4-1,0-2 1,-3 3-2,6 4 1,4-2-1,-2 5 0,0-4 0,1 6 1,0 2-1,2-2 1,-2 11-1,-1-6-1,0-1 2,5-1 1,-8 2-1,7 2 0,-1 1-1,3 0 1,-1 0 0,0 2 0,1 3 0,1 0 0,2 0 0,-2 0-1,2 0 0,0 0 0,0 0 0,0 0 1,0-3 0,0 3-1,0 0 0,0 0 0,0 0-1,0 0 1,0 0-1,0 0-1,0 0 0,0 0 0,0 0 0,0 0-2,0 0 0,0 0-2,0 0 0,0 0-4,0 0 1,0 0 3,0 0 6,0 0 1,2 11-1,11 7 0,4 3 0,3-5 0,-4 6 0,1 0 0,2 2-1,-1-3 2,6 0-1,-2 3 0,3 3-1,-5-4 1,7-1-1,-4-5 0,1 0 0,-4 5 0,3-9-4,-2 0-1,2-4 4,-3-4 0,-2 0 0,7 1-3,-4-3 2,0-3 2,-2 0-2,1 0 2,-1 0 2,7-3-1,-5-8 2,2 1-4,-1-7 4,0-1-2,4-4 0,-3 1 0,-5-1 0,5-2 0,-2-3 0,2 4 0,-4 2 0,3-3 1,-2-3-1,-1 1 0,-2-5 0,0 0 0,-1 1 0,-2 5 1,-3 2 2,-2-3 2,-5 5 0,0-5-2,-1-2-2,0-7 0,-3 4-1,0 4 2,0-4-2,0 4 3,0 6 1,0 2-1,0 0 3,-6 1-1,-5-1 0,-2 2-3,-3 2 3,2 2 0,-1 2-3,-1 1-3,-4 3 0,-3 0 0,0 1 1,2 1 0,-3 2 0,-6 1 0,3 2-2,-3 0 3,6 0-2,-3 0 0,3 0 3,4 0-5,0 0 1,1 0 2,6 8-3,-2 0 1,1 2 1,-5 4-1,2 0 0,1-4 1,5 0 2,2-5-1,1 1 0,6-2 2,-2-4-4,4 0 1,0 0-2,0 0-2,0 0 0,0 0-2,0 0-4,0 0 2,0 0 1,0 0-2,0 0 7,0 0 4,14-10 1,4 3-1,0-4-1,5-2 0,-3 0 1,2-6-1,3 0 1,0 1-2,0-7 2,0 1 1,-1-2-2,2-6 0,-2 0 1,2-6 1,-2 6-1,-1-2 1,2-3-1,0-1 0,3 1 2,-12 0-1,1 0-1,0 0 0,-2 2 4,-3 0-1,-6 16 1,2-2-4,-5 0 2,0 1 2,-1-6-2,-2 3-1,0-7 0,0 0 2,0 1-1,0 2-2,0 1 2,-11-7-2,-3 8 1,3 0 0,-2 2 3,-4 4-4,0 6 1,-2-6-3,-6 2 3,5-1-2,-3 2 3,-1 6-2,2 5-2,0-3 1,-1-1 1,3 2 2,0 2-3,-3 0 0,3 1-3,2 4 2,-1 0 1,4 0-1,-8 0-1,3 0 0,1 16 3,2 6-6,-1-4 7,1 6-2,2 0 0,-4 0 0,6-3 0,-1 11-2,-4-5 2,7-3 0,-3 5-1,1-8 1,2 4 0,2-2-1,1 3 1,-1 2-1,5-7 0,-3-2-1,2 2 1,3 0-3,-4 3 3,6 0 0,0-7-2,0 7 0,0-9 1,0-2 0,0-2-1,0-2 1,0-5 0,0-1 1,0-3-1,0 0 1,0 0-2,0 0 2,0 0 1,0 0-1,0 0 1,0 0 1,0 0-1,0 0 0,0 0-1,0 0 0,0 0 0,0 0 0,0 0-4,0 0 4,0 0 6,0 0-3,0-6 0,6-12-1,1-8 2,4-6-3,-2-6 1,-1 0-1,1-6 0,2-4 1,2-8 1,-3 0-2,-6 2 1,0 2 1,-4 7 1,0-4-1,0 10-1,0-4 1,-8-3 2,-6 4-3,-9-6 1,-2 10 0,-6 6-1,-1 6 1,0 7 0,0 3-2,-2 1 0,6-2-1,0-4-2,-2 10 3,-4 6-1,10 2 1,-4 3 0,0 0-1,-3 0 1,7 0-2,1 0 2,-2 5-2,-3 12-1,4 3 3,-7 2-1,1 9-1,7 0 0,0 6 1,5-2 0,4-1-1,-1-2 1,5-3 1,4 8 0,-3-2-1,7-1 1,-1 4-1,3-3-1,0-3 1,0 0 0,0 2 1,14 1-2,0 3 4,3-4-4,0 0 2,-4-4 0,3 2 0,2-3 0,-7 0 0,8-4 0,-5-4 0,-3-5-1,0-5 0,-5-4 0,-1-1 0,-3-3 1,3 2 1,-5-5 0,0 0-1,0 0 1,2 0 2,-2 0-1,0 0 0,0 0 3,0 0-1,0 0 2,0 0 0,0 0-1,0 0-2,0 0 1,0 0 0,0 0 3,0 0-1,0 0 2,0 0 0,0 0-4,0 0-2,0-5-1,-7-11 0,-11-1-1,-5-7 0,-4 3 0,2-6-1,-6 1 1,-3-6 0,7-1 0,-3-1-1,-1 3 0,1 1 1,-1 1-1,-2 7 1,-1 3-3,-4 3 2,-2 3 1,-6 0 0,3 8 0,-1 0 0,9 2 1,3 3-2,-4-6 1,4 6 0,-2 0 1,-9 0-4,9 6 5,0 12-2,0 3-2,10-1 1,-2-2 0,-1 6 1,-1 7-1,9 7-1,-1-1 0,6-2 1,-3 5-1,0-1 0,12 2 1,0 2 0,5 4-1,0-4 0,0 0 1,14 0 0,9 0-2,-7-3 3,6-4-1,3-2 0,5-3 0,1-4-1,-3-1 1,8-11-3,-1 4 3,2-8 2,4-3-1,2-3 0,-3-5-1,2 0 2,-8 0 2,2 0-3,-3 0 0,-6 0 0,2 0 0,2 0 1,-4-2-1,3-4 1,-2 1-1,-5-4 0,-7-1 0,-2 4 1,-9 5 1,-5 1 4,0 0-2,0 0-1,0 0 1,0 0-3,0 0 1,0 0 1,0 0 3,0 0 0,0 0 3,0 0 1,0 0-8,0 0-3,0 0-1,-25 0 1,-2 0 2,-3 0-1,-1 0-3,3 0 3,-3 0-1,3 0 0,-2 0 0,-14 15 0,3 7 1,-5 10-2,-1 3 2,6-1-2,-4 4 0,13-1 1,3-2-1,-1 1 0,8-1 0,2 8-1,-1-1 2,-2 4 2,-2-3-1,5-4-1,11 1-1,2-8 2,1-2-2,-2 6 0,5-6 1,3 2-2,0 1 1,0-10-2,0 1 1,14 0 0,5 0 2,12-2-3,-1-4 3,1-2 0,-4-2 0,13-1 3,-7-8-3,5-2 0,4-3 3,-6 0 2,3 0-2,3-3 1,0-15-1,2-2 1,-6 5-1,11-4 0,-11-5 0,3-8 1,-1 3 0,-7-3-1,-2 0 1,-6 2 0,2 3-1,-2-4 1,-2 1 0,-10 7 1,4-2-2,-9 9 2,1 3 0,-4-2 0,4-4 0,-2-8 0,4-3-1,-2 3 3,-6 6 1,-3 14-5,0 7 0,-3 0 0,-6 0 1,7 0 0,2-3-1,0-8 0,0 1 1,0 7 1,0 3-1,-3 0 1,-3 0-3,6 0 0,0 0-1,0 0 0,0 0-1,0 0-3,0 0-1,-3 0-4,-4 0-17,1 0-29,6 0-99,0 0-91</inkml:trace>
  <inkml:trace contextRef="#ctx0" brushRef="#br0" timeOffset="1">896 1822 75,'0'3'45,"0"0"-25,0-3 29,0 0-11,0 0-11,0 0-3,0 0 6,0 0-4,0 0-3,0 0 4,0 0-1,-2 0-4,2 0-1,0 0-4,0 0-1,0 0-6,-7 0-5,3 0-3,-5 0 0,0 0 2,-4-8 0,-1-4 3,2-5-2,-4-1-4,0-5 3,-2-4 1,3-2-1,0 0 2,2-3-2,2-5 0,0 0 0,2-6 0,6-3 0,1-2-1,2-2-3,0 2 4,0-6 1,0 4-4,7 5 0,7 4 0,1 7 2,-2 7-3,4-2 1,-1 3-2,1-1-2,0 3 3,3 5-1,2 1 1,8-1-1,4 3 1,-2-1-2,8 5-1,-1 1 3,-1 3-1,1 5 1,-3 3-1,3 0-1,-3 0 1,0 0 0,0 0 0,-2 3 0,2 7 1,1 4-3,-7 3 2,-3-5-1,1 2 1,-2 7-1,-8-2 0,-1 2 2,9 0 0,-8 2-1,0 2 0,-2-1 0,-5 0 0,-3 3 0,3-2 2,-2 1-2,0 3 3,-5 0-4,3 0 1,-4 0 2,-2 4-1,-1-5-5,0 5 6,0-1-3,0 3 4,0-1-1,0 4 1,0 2-2,-4-3 0,-7 3-2,-1-8 2,4-2 0,-1-5-1,1 0 0,-5-4 2,-1-3 0,-4 3 1,2-9-1,-4 2 1,7-3 0,-1 1-1,-6-4-1,1 0 0,-8-3-3,4-2 3,-5 0 0,2-3 0,-1 0 0,4 0 0,5 0 0,-2 0 0,1 2 0,2-2-1,-6 0 0,9 0 1,-1 0 0,1 0 0,0 0 1,0 0-1,-3 0 1,3 0-1,5 0 0,0 0 0,-3 0 0,1 0 0,2 0 0,-2 0 0,2 0 0,-1 0 0,2 0 1,-1 0 0,4 0-1,-4 0 0,-5 0 0,3 0 0,0-2 0,2-4 0,2 4 0,1-1-1,-2 0 0,4 3 1,-1-2 0,3-1-1,-1 1 1,-1-1-1,4 3-6,-2-3-18,2 3-36,0 0-79,0-2-46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6.18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954 1910 6,'0'-2'31,"0"2"1,0 0-12,0 0-2,0 0-1,0 0-5,0 0 2,0 0 6,0 0-2,0 0-4,0 0-4,0 0 2,0 0-1,0 0 1,0 0-3,0 0 3,0 0 0,0 0-7,0 0-3,-6 0 1,-2 0 2,2 0 1,-5 5-3,0 4-1,-3-1 1,1 7-1,-1 3-1,0 3 2,3 3 0,2-3 4,0-1-6,-1 2 1,1 2 3,-2 0-3,2-1 1,2 7-1,-1-2-1,-1-1 2,4 2-2,2 3-1,0-3 2,3 0-2,0-2 2,0 5 2,0-6-3,0 3 2,11 4 1,0-7-2,7-3-1,-5 7 0,3-7 1,0-1-1,2-1-1,10-7-1,-7 5 2,5-5-1,1-6 1,0 3-1,3-6 2,-6-3-1,6 1 2,-3-3-3,2 0 0,-8 0 2,7 0 1,0 0-2,-1 0 3,4-6-3,-4-9 1,-1-3 2,-2-6 0,1 0-3,0 1 3,-2-7-3,-4 1 1,-4 3-1,0 0 4,1-5 1,-4 8-2,-4-1 3,-2 5-2,-3-4 3,-3 1 0,2-1-4,-2-2-2,0-1 0,0 0 9,0 5-9,0 2 2,0 1-2,-13-5-1,-1-1 1,-3 2-2,6 4 1,4-2-1,-3 5 0,1-4 0,2 7 1,-1 1-1,2-2 1,-3 12-1,1-8-1,-1 0 2,5-1 1,-8 2-1,7 3 0,-1 0-1,3-1 1,-1 1 0,0 3 0,1 2 0,0 0 0,3 0 0,-1 0-1,1 0 0,0 0 0,0 0 0,0 0 1,0-3 0,0 3-1,0 0 0,0 0 0,0 0-1,0 0 1,0 0-1,0 0-1,0 0 0,0 0 0,0 0 0,0 0-2,0 0 0,0 0-2,0 0 0,0 0-4,0 0 1,0 0 3,0 0 6,0 0 1,1 10-1,13 9 0,2 1 0,4-4 0,-3 6 0,0-2 0,2 5-1,-2-4 2,8-1-1,-3 5 0,2 1-1,-4-3 1,8-1-1,-6-6 0,3 2 0,-5 3 0,3-8-4,-2 0-1,1-4 4,-2-4 0,-2 1 0,8-1-3,-6-2 2,2-3 2,-3 0-2,1 0 2,-2 0 2,8-3-1,-5-8 2,2 1-4,0-7 4,-1-1-2,3-3 0,-2 0 0,-5-1 0,5-1 0,-1-4 0,0 3 0,-3 3 0,3-2 1,-2-4-1,-1 2 0,-2-5 0,0-2 0,-1 3 0,-2 4 1,-3 2 2,-2-3 2,-5 5 0,0-5-2,-1-1-2,0-8 0,-3 4-1,0 4 2,0-4-2,0 4 3,0 7 1,0 0-1,0 2 3,-6 0-1,-5-1 0,-2 2-3,-3 2 3,2 2 0,-1 2-3,-1 1-3,-4 4 0,-3-2 0,0 3 1,2 0 0,-3 2 0,-5 0 0,1 3-2,-2 0 3,6 0-2,-3 0 0,3 0 3,5 0-5,-1 0 1,1 0 2,5 8-3,0 0 1,0 3 1,-5 2-1,1 1 0,2-4 1,5 0 2,2-5-1,2 2 0,4-4 2,-1-3-4,4 0 1,0 0-2,0 0-2,0 0 0,0 0-2,0 0-4,0 0 2,0 0 1,0 0-2,0 0 7,0 0 4,14-10 1,4 4-1,0-6-1,5-1 0,-3 0 1,2-6-1,4 1 1,-2 0-2,2-7 2,-2 1 1,1-2-2,0-5 0,0-1 1,0-6 1,0 6-1,-3-2 1,3-3-1,0 0 0,3-1 2,-12 2-1,1 0-1,0-1 0,-2 2 4,-3 0-1,-6 16 1,2-1-4,-5-2 2,0 3 2,-1-7-2,-2 3-1,0-7 0,0 1 2,0 0-1,0 3-2,0 0 2,-11-7-2,-3 8 1,3 1 0,-2 0 3,-4 6-4,0 5 1,-2-6-3,-6 2 3,5-1-2,-2 2 3,-3 6-2,3 5-2,0-3 1,0-1 1,2 2 2,-1 2-3,-2 0 0,3 1-3,2 4 2,0 0 1,2 0-1,-6 0-1,2 0 0,0 16 3,3 6-6,-1-4 7,2 6-2,0 0 0,-2 0 0,4-3 0,1 10-2,-6-4 2,9-3 0,-4 5-1,0-8 1,3 3 0,2-1-1,2 3 1,-2 1-1,4-6 0,-1-3-1,1 3 1,3 1-3,-5 1 3,7 1 0,0-7-2,0 7 0,0-9 1,0-2 0,0-2-1,0-2 1,0-5 0,0-2 1,0-2-1,0 0 1,0 0-2,0 0 2,0 0 1,0 0-1,0 0 1,0 0 1,0 0-1,0 0 0,0 0-1,0 0 0,0 0 0,0 0 0,0 0-4,0 0 4,0 0 6,0 0-3,0-5 0,7-13-1,0-8 2,4-6-3,-2-6 1,-2 1-1,2-7 0,2-4 1,3-7 1,-5 0-2,-4 1 1,-2 2 1,-3 8 1,0-5-1,0 10-1,0-3 1,-8-4 2,-6 4-3,-8-6 1,-4 11 0,-5 5-1,-1 6 1,1 8 0,-1 1-2,-2 2 0,6-1-1,0-6-2,-2 12 3,-4 5-1,10 2 1,-5 3 0,2 0-1,-4 0 1,7 0-2,1 0 2,-2 5-2,-2 12-1,3 3 3,-7 1-1,1 10-1,7 0 0,0 5 1,5-1 0,5-1-1,-3-2 1,6-3 1,4 8 0,-2-2-1,5-1 1,0 3-1,3-2-1,0-3 1,0-1 0,0 3 1,14 1-2,0 3 4,4-5-4,-2 0 2,-2-3 0,1 2 0,3-3 0,-7-1 0,8-3 0,-5-4 0,-3-5-1,0-5 0,-5-4 0,-1-1 0,-3-3 1,3 2 1,-5-5 0,0 0-1,0 0 1,2 0 2,-2 0-1,0 0 0,0 0 3,0 0-1,0 0 2,0 0 0,0 0-1,0 0-2,0 0 1,0 0 0,0 0 3,0 0-1,0 0 2,0 0 0,0 0-4,0 0-2,0-5-1,-7-11 0,-11-1-1,-5-7 0,-4 3 0,3-5-1,-8 0 1,-2-6 0,7-1 0,-3-1-1,-1 4 0,1 1 1,-1 0-1,-2 7 1,0 3-3,-6 4 2,-1 2 1,-6 0 0,3 7 0,0 1 0,7 3 1,4 2-2,-3-6 1,2 6 0,0 0 1,-10 0-4,8 6 5,2 12-2,-1 3-2,9-1 1,0-3 0,-2 7 1,-1 7-1,8 7-1,0-3 0,7 0 1,-4 5-1,0-1 0,12 2 1,0 1 0,5 5-1,0-4 0,0-1 1,14 1 0,9-1-2,-7-2 3,6-3-1,3-4 0,5-2 0,1-4-1,-4-1 1,10-11-3,-2 4 3,2-9 2,3-2-1,3-3 0,-2-5-1,1 0 2,-8 0 2,1 0-3,-1 0 0,-7 0 0,1 0 0,3 0 1,-4-2-1,3-4 1,-1 1-1,-7-4 0,-5-1 0,-4 5 1,-7 3 1,-6 2 4,0 0-2,0 0-1,0 0 1,0 0-3,0 0 1,0 0 1,0 0 3,0 0 0,0 0 3,0 0 1,0 0-8,0 0-3,0 0-1,-26 0 1,-1 0 2,-3 0-1,-1 0-3,4 0 3,-5 0-1,5 0 0,-3 0 0,-15 16 0,4 5 1,-4 11-2,-3 2 2,8 0-2,-5 4 0,12-1 1,5-3-1,-2 3 0,7-2 0,3 7-1,-1 0 2,-1 4 2,-3-4-1,5-3-1,11 0-1,2-6 2,0-4-2,0 7 0,4-6 1,3 1-2,0 1 1,0-8-2,0-1 1,14 1 0,5 0 2,12-3-3,-1-2 3,1-4 0,-4-1 0,12-1 3,-5-8-3,4-2 0,4-3 3,-7 0 2,5 0-2,1-3 1,1-15-1,3-1 1,-7 3-1,10-2 0,-10-6 0,3-7 1,-1 1 0,-7-1-1,-2-1 1,-6 3 0,3 2-1,-4-4 1,-1 2 0,-9 5 1,2 0-2,-8 8 2,1 3 0,-4-2 0,4-3 0,-2-9 0,4-3-1,-2 3 3,-6 6 1,-3 14-5,0 7 0,-3 0 0,-6 0 1,7 0 0,2-3-1,0-8 0,0 1 1,0 8 1,0 2-1,-3 0 1,-3 0-3,6 0 0,0 0-1,0 0 0,0 0-1,0 0-3,0 0-1,-3 0-4,-4 0-17,1 0-29,6 0-99,0 0-91</inkml:trace>
  <inkml:trace contextRef="#ctx0" brushRef="#br0" timeOffset="1">896 1810 75,'0'2'45,"0"1"-25,0-3 29,0 0-11,0 0-11,0 0-3,0 0 6,0 0-4,0 0-3,0 0 4,0 0-1,-3 0-4,3 0-1,0 0-4,0 0-1,0 0-6,-7 0-5,3 0-3,-5 0 0,1 0 2,-6-8 0,0-3 3,3-6-2,-6-2-4,2-3 3,-3-5 1,2-2-1,2 1 2,0-4-2,3-5 0,0 0 0,2-6 0,6-2 0,1-3-1,2-2-3,0 2 4,0-5 1,0 3-4,8 6 0,5 3 0,2 7 2,-1 7-3,2-1 1,0 2-2,2-1-2,-2 2 3,4 7-1,3 0 1,7-1-1,3 3 1,-1 0-2,8 4-1,-1 0 3,-1 4-1,1 6 1,-3 2-1,2 0-1,-2 0 1,0 0 0,0 0 0,-2 2 0,2 8 1,1 5-3,-7 1 2,-3-4-1,1 2 1,-3 7-1,-6-3 0,-2 4 2,8-1 0,-6 1-1,-1 4 0,-3-3 0,-3 0 0,-5 4 0,4-1 2,-2 0-2,0 2 3,-4 1-4,1 0 1,-3 0 2,-1 3-1,-2-3-5,0 3 6,0 0-3,0 3 4,0-1-1,0 3 1,0 3-2,-5-3 0,-6 2-2,0-7 2,2-2 0,0-5-1,2 0 0,-7-4 2,1-3 0,-5 2 1,2-8-1,-4 2 1,6-3 0,1 2-1,-7-6-1,1 1 0,-9-3-3,6-2 3,-6 0 0,2-3 0,-1 0 0,4 0 0,5 0 0,-2 0 0,1 2 0,2-2-1,-6 0 0,9 0 1,-1 0 0,1 0 0,0 0 1,0 0-1,-2 0 1,2 0-1,5 0 0,0 0 0,-3 0 0,1 0 0,2 0 0,-2 0 0,2 0 0,-1 0 0,2 0 1,-1 0 0,4 0-1,-4 0 0,-5 0 0,4 0 0,-2-2 0,4-4 0,0 4 0,2-1-1,-2 1 0,4 2 1,0-3 0,1 0-1,0 1 1,-1-1-1,4 3-6,-2-2-18,2 2-36,0 0-79,0-3-46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6.22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949 1898 6,'0'-2'31,"0"2"1,0 0-12,0 0-2,0 0-1,0 0-5,0 0 2,0 0 6,0 0-2,0 0-4,0 0-4,0 0 2,0 0-1,0 0 1,0 0-3,0 0 3,0 0 0,0 0-7,0 0-3,-6 0 1,-2 0 2,2 0 1,-5 5-3,0 4-1,-2-2 1,-1 9-1,0 2-1,1 3 2,1 2 0,4-2 4,-1 0-6,-1 1 1,1 2 3,-2-1-3,2 0 1,2 7-1,-1-2-1,-1-1 2,4 1-2,2 4-1,0-3 2,3 0-2,0-2 2,0 4 2,0-5-3,0 3 2,11 4 1,-1-8-2,9-1-1,-6 5 0,2-6 1,2-1-1,1-2-1,9-5-1,-5 4 2,3-5-1,2-6 1,0 2-1,2-5 2,-4-2-1,5-1 2,-3-2-3,2 0 0,-9 0 2,8 0 1,0 0-2,0 0 3,2-6-3,-3-8 1,-1-5 2,-2-5 0,1 1-3,0 0 3,-2-6-3,-4-1 1,-5 4-1,1 1 4,2-6 1,-6 8-2,-2 0 3,-4 4-2,-1-4 3,-4 1 0,1-1-4,-1-1-2,0-2 0,0-1 9,0 6-9,0 3 2,0 0-2,-13-5-1,-1-1 1,-3 2-2,6 4 1,4-2-1,-2 6 0,0-5 0,2 6 1,-1 2-1,1-1 1,-1 10-1,0-7-1,-1 1 2,4-3 1,-6 3-1,6 3 0,-1 0-1,3 0 1,-1 0 0,0 2 0,1 3 0,0 0 0,3 0 0,-1 0-1,1 0 0,0 0 0,0 0 0,0 0 1,0-2 0,0 2-1,0 0 0,0 0 0,0 0-1,0 0 1,0 0-1,0 0-1,0 0 0,0 0 0,0 0 0,0 0-2,0 0 0,0 0-2,0 0 0,0 0-4,0 0 1,0 0 3,0 0 6,0 0 1,1 10-1,13 8 0,2 3 0,4-6 0,-3 7 0,0-1 0,2 3-1,-2-3 2,7 0-1,-2 3 0,2 2-1,-4-3 1,7-1-1,-4-6 0,1 1 0,-4 5 0,3-9-4,-2 0-1,1-5 4,-2-3 0,-2 1 0,8-1-3,-6-2 2,1-3 2,-2 0-2,1 0 2,-2 0 2,9-3-1,-7-8 2,3 1-4,0-6 4,-2-2-2,5-4 0,-4 1 0,-4 0 0,5-2 0,-1-4 0,0 4 0,-3 2 0,3-2 1,-2-4-1,-1 1 0,-3-4 0,1-1 0,0 2 0,-4 4 1,-2 2 2,-2-3 2,-4 6 0,-2-6-2,0-2-2,0-6 0,-3 3-1,0 4 2,0-3-2,0 3 3,0 6 1,0 3-1,0-1 3,-6 1-1,-5-1 0,-2 3-3,-3 0 3,3 4 0,-3 1-3,0 1-3,-4 4 0,-2-2 0,-1 3 1,2 0 0,-3 2 0,-5 1 0,2 2-2,-3 0 3,5 0-2,-1 0 0,2 0 3,5 0-5,-1 0 1,1 0 2,5 7-3,0 1 1,0 2 1,-5 4-1,2 0 0,1-5 1,5 2 2,2-6-1,2 1 0,4-3 2,-1-3-4,4 0 1,0 0-2,0 0-2,0 0 0,0 0-2,0 0-4,0 0 2,0 0 1,0 0-2,0 0 7,0 0 4,14-9 1,4 2-1,0-4-1,5-2 0,-3 0 1,1-6-1,5 1 1,-2 0-2,1-6 2,0 0 1,-1-2-2,2-5 0,-2-1 1,1-6 1,0 7-1,-3-3 1,3-3-1,0 0 0,2 0 2,-10 1-1,0 0-1,-1 0 0,-1 0 4,-3 2-1,-6 15 1,2-1-4,-5-2 2,0 4 2,-1-8-2,-2 2-1,0-5 0,0 0 2,0 0-1,0 3-2,0 0 2,-11-7-2,-3 8 1,4 1 0,-4 1 3,-2 5-4,-1 5 1,-2-6-3,-6 2 3,5-1-2,-2 3 3,-3 4-2,3 6-2,1-3 1,-2 0 1,3 1 2,-1 2-3,-1 0 0,2 1-3,2 4 2,0 0 1,2 0-1,-6 0-1,2 0 0,1 16 3,2 5-6,-1-3 7,1 6-2,2 0 0,-3 0 0,4-4 0,1 12-2,-5-6 2,7-2 0,-3 5-1,1-9 1,2 5 0,2-2-1,2 3 1,-3 1-1,6-6 0,-2-3-1,0 3 1,4 0-3,-4 3 3,6-1 0,0-6-2,0 6 0,0-7 1,0-3 0,0-3-1,0 0 1,0-7 0,0 0 1,0-3-1,0 0 1,0 0-2,0 0 2,0 0 1,0 0-1,0 0 1,0 0 1,0 0-1,0 0 0,0 0-1,0 0 0,0 0 0,0 0 0,0 0-4,0 0 4,0 0 6,0 0-3,0-6 0,6-12-1,2-7 2,2-7-3,0-5 1,-3 0-1,2-7 0,2-4 1,2-7 1,-4 0-2,-4 1 1,-2 3 1,-3 7 1,0-4-1,0 9-1,0-3 1,-8-4 2,-5 4-3,-10-5 1,-2 10 0,-6 5-1,-1 6 1,1 8 0,-1 2-2,-1 1 0,5-1-1,0-6-2,-2 12 3,-4 5-1,10 2 1,-4 3 0,1 0-1,-4 0 1,6 0-2,3 0 2,-3 5-2,-3 12-1,4 3 3,-7 1-1,1 9-1,8 1 0,-1 5 1,5-1 0,4-1-1,-1-3 1,5-2 1,4 8 0,-2-3-1,5 0 1,0 3-1,3-2-1,0-4 1,0 0 0,0 3 1,14 1-2,0 2 4,3-3-4,0 0 2,-4-5 0,3 3 0,2-4 0,-7 1 0,8-4 0,-6-5 0,-2-4-1,0-5 0,-5-4 0,0-1 0,-5-3 1,4 2 1,-5-5 0,0 0-1,0 0 1,2 0 2,-2 0-1,0 0 0,0 0 3,0 0-1,0 0 2,0 0 0,0 0-1,0 0-2,0 0 1,0 0 0,0 0 3,0 0-1,0 0 2,0 0 0,0 0-4,0 0-2,0-5-1,-7-11 0,-11-1-1,-4-6 0,-5 2 0,2-6-1,-6 1 1,-3-5 0,7-1 0,-3-2-1,-1 3 0,2 2 1,-2 0-1,-2 8 1,0 2-3,-5 3 2,-2 3 1,-6 0 0,3 8 0,0 0 0,8 2 1,3 3-2,-3-6 1,2 6 0,0 0 1,-10 0-4,9 6 5,0 12-2,1 3-2,8-1 1,0-3 0,-2 7 1,-1 7-1,9 6-1,-1 0 0,7-3 1,-4 6-1,0-1 0,12 1 1,0 2 0,5 5-1,0-5 0,0 0 1,14 0 0,8 1-2,-5-4 3,4-2-1,5-4 0,3-3 0,2-3-1,-4-1 1,10-12-3,-2 5 3,1-8 2,5-3-1,1-3 0,-1-5-1,0 0 2,-7 0 2,1 0-3,-1 0 0,-7 0 0,1 0 0,3 0 1,-4-2-1,3-4 1,-2 1-1,-6-4 0,-5-1 0,-4 5 1,-7 3 1,-6 2 4,0 0-2,0 0-1,0 0 1,0 0-3,0 0 1,0 0 1,0 0 3,0 0 0,0 0 3,0 0 1,0 0-8,0 0-3,0 0-1,-26 0 1,-1 0 2,-3 0-1,-1 0-3,4 0 3,-4 0-1,4 0 0,-3 0 0,-15 15 0,5 7 1,-6 9-2,-1 3 2,7 0-2,-5 4 0,13-2 1,4-1-1,-2 1 0,7-2 0,3 9-1,0-2 2,-3 5 2,-1-4-1,4-3-1,11-1-1,1-6 2,2-2-2,-1 6 0,3-7 1,4 3-2,0 0 1,0-9-2,0 0 1,15 1 0,4 0 2,11-3-3,0-3 3,1-2 0,-4-2 0,12-1 3,-5-8-3,4-3 0,3-2 3,-6 0 2,4 0-2,3-2 1,0-16-1,2-1 1,-6 3-1,10-2 0,-10-6 0,2-7 1,0 2 0,-7-2-1,-2-1 1,-6 2 0,2 4-1,-3-5 1,-1 1 0,-9 7 1,2-1-2,-8 9 2,1 2 0,-4-3 0,4-2 0,-2-9 0,4-2-1,-2 2 3,-7 7 1,-2 12-5,0 8 0,-2 0 0,-7 0 1,7 0 0,2-3-1,0-8 0,0 2 1,0 6 1,0 3-1,-3 0 1,-3 0-3,6 0 0,0 0-1,0 0 0,0 0-1,0 0-3,0 0-1,-3 0-4,-4 0-17,1 0-29,6 0-99,0 0-91</inkml:trace>
  <inkml:trace contextRef="#ctx0" brushRef="#br0" timeOffset="1">891 1798 75,'0'3'45,"0"0"-25,0-3 29,0 0-11,0 0-11,0 0-3,0 0 6,0 0-4,0 0-3,0 0 4,0 0-1,-3 0-4,3 0-1,0 0-4,0 0-1,0 0-6,-6 0-5,1 0-3,-4 0 0,1 0 2,-5-8 0,-1-3 3,2-7-2,-4 0-4,1-4 3,-4-5 1,4-1-1,1-1 2,0-3-2,3-4 0,0-1 0,2-5 0,7-3 0,0-2-1,2-3-3,0 2 4,0-5 1,0 4-4,7 5 0,7 3 0,0 8 2,0 6-3,2-1 1,0 2-2,1-1-2,0 3 3,3 6-1,2 0 1,8-1-1,3 3 1,-1 0-2,8 4-1,-1 1 3,-1 3-1,1 5 1,-4 3-1,4 0-1,-3 0 1,-1 0 0,1 0 0,-2 3 0,2 6 1,0 6-3,-6 1 2,-3-4-1,1 2 1,-2 7-1,-8-3 0,-1 4 2,8-2 0,-7 3-1,0 2 0,-2-2 0,-4 0 0,-5 4 0,4-2 2,-2 1-2,0 2 3,-5 1-4,3 0 1,-5-1 2,0 4-1,-2-3-5,0 3 6,0-1-3,0 4 4,0-1-1,0 3 1,0 2-2,-4-2 0,-7 2-2,-1-7 2,4-3 0,-1-4-1,2 0 0,-7-4 2,0-3 0,-4 2 1,3-8-1,-5 2 1,6-3 0,1 1-1,-7-4-1,1-1 0,-8-1-3,4-4 3,-5 1 0,3-3 0,-2 0 0,4 0 0,5 0 0,-2 0 0,1 2 0,2-2-1,-6 0 0,10 0 1,-3 0 0,3 0 0,-2 0 1,2 0-1,-4 0 1,3 0-1,5 0 0,0 0 0,-3 0 0,1 0 0,2 0 0,-1 0 0,0 0 0,1 0 0,0 0 1,0 0 0,5 0-1,-5 0 0,-5 0 0,3 0 0,0-2 0,2-3 0,2 2 0,1 0-1,-2 1 0,4 2 1,0-3 0,1 1-1,0-1 1,0 1-1,3 2-6,-3-3-18,3 3-36,0 0-79,0-3-46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6.26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945 1888 6,'0'-3'31,"0"3"1,0 0-12,0 0-2,0 0-1,0 0-5,0 0 2,0 0 6,0 0-2,0 0-4,0 0-4,0 0 2,0 0-1,0 0 1,0 0-3,0 0 3,0 0 0,0 0-7,0 0-3,-5 0 1,-4 0 2,3 0 1,-5 5-3,1 4-1,-4-1 1,1 7-1,-1 3-1,1 3 2,1 2 0,4-2 4,-1-1-6,-1 1 1,1 3 3,-2-1-3,2 0 1,2 7-1,-1-2-1,-1-2 2,4 3-2,2 3-1,0-3 2,3-1-2,0-1 2,0 4 2,0-5-3,0 2 2,11 5 1,-1-7-2,8-3-1,-4 6 0,1-6 1,1-2-1,3 0-1,8-6-1,-6 3 2,4-4-1,2-6 1,0 2-1,2-5 2,-4-2-1,4-1 2,-2-2-3,2 0 0,-8 0 2,7 0 1,0 0-2,-1 0 3,3-6-3,-3-8 1,-1-4 2,-2-6 0,0 1-3,2 0 3,-4-7-3,-3 1 1,-5 4-1,2-1 4,0-4 1,-4 7-2,-4 0 3,-3 4-2,-1-4 3,-4 1 0,2-1-4,-2-1-2,0-2 0,0 0 9,0 5-9,0 3 2,0 0-2,-14-5-1,1-1 1,-5 2-2,8 4 1,2-1-1,-1 4 0,0-4 0,2 7 1,-1 2-1,2-3 1,-2 12-1,0-8-1,-1 0 2,4-1 1,-7 2-1,8 3 0,-3 0-1,5 0 1,-3 0 0,2 2 0,0 3 0,0 0 0,3 0 0,-2 0-1,2 0 0,0 0 0,0 0 0,0 0 1,0-2 0,0 2-1,0 0 0,0 0 0,0 0-1,0 0 1,0 0-1,0 0-1,0 0 0,0 0 0,0 0 0,0 0-2,0 0 0,0 0-2,0 0 0,0 0-4,0 0 1,0 0 3,0 0 6,0 0 1,2 10-1,12 8 0,2 3 0,4-6 0,-4 6 0,1 0 0,2 3-1,-2-4 2,8 1-1,-4 3 0,3 2-1,-4-3 1,7-2-1,-4-4 0,1 0 0,-4 4 0,2-8-4,-1 0-1,2-4 4,-3-4 0,-2 0 0,7 0-3,-5-2 2,1-3 2,-2 0-2,1 0 2,-2 0 2,8-3-1,-5-7 2,1-1-4,1-5 4,-2-2-2,5-3 0,-4 0 0,-4 0 0,5-3 0,-2-2 0,2 3 0,-4 2 0,2-2 1,-1-4-1,-1 3 0,-3-6 0,2-1 0,-2 2 0,-3 4 1,-2 3 2,-2-4 2,-4 5 0,-2-4-2,0-3-2,0-6 0,-3 3-1,0 4 2,0-3-2,0 4 3,0 5 1,0 2-1,0 1 3,-6 0-1,-5 0 0,-2 1-3,-2 2 3,1 2 0,-1 3-3,-1-1-3,-4 5 0,-3-1 0,1 2 1,1-1 0,-3 4 0,-5-1 0,2 3-2,-3 0 3,6 0-2,-2 0 0,1 0 3,6 0-5,0 0 1,0 0 2,5 8-3,0 0 1,0 2 1,-5 4-1,2-1 0,1-3 1,5 0 2,2-5-1,2 1 0,4-2 2,0-4-4,3 0 1,0 0-2,0 0-2,0 0 0,0 0-2,0 0-4,0 0 2,0 0 1,0 0-2,0 0 7,0 0 4,13-10 1,5 3-1,0-4-1,5-2 0,-4 1 1,3-7-1,3 1 1,0 0-2,0-6 2,-1 0 1,0-2-2,2-5 0,-2-1 1,1-5 1,0 6-1,-3-3 1,2-3-1,2 1 0,1-1 2,-11 1-1,1 0-1,-1 0 0,0 1 4,-5 0-1,-4 16 1,0 0-4,-4-3 2,0 3 2,-1-6-2,-2 2-1,0-7 0,0 1 2,0 1-1,0 2-2,0 1 2,-11-8-2,-2 8 1,2 1 0,-3 1 3,-2 5-4,-1 5 1,-2-6-3,-5 3 3,4-2-2,-3 3 3,-1 4-2,2 6-2,1-3 1,-2 0 1,3 1 2,0 2-3,-3 0 0,3 1-3,2 4 2,0 0 1,3 0-1,-8 0-1,4 0 0,0 16 3,2 5-6,-1-3 7,1 6-2,2-1 0,-3 1 0,5-3 0,-1 10-2,-4-5 2,7-2 0,-2 5-1,-1-9 1,3 4 0,2-2-1,2 4 1,-2 2-1,5-8 0,-3-2-1,2 3 1,3 0-3,-4 2 3,6 0 0,0-5-2,0 5 0,0-8 1,0-2 0,0-3-1,0 0 1,0-7 0,0 0 1,0-3-1,0 0 1,0 0-2,0 0 2,0 0 1,0 0-1,0 0 1,0 0 1,0 0-1,0 0 0,0 0-1,0 0 0,0 0 0,0 0 0,0 0-4,0 0 4,0 0 6,0 0-3,0-5 0,6-13-1,1-8 2,4-6-3,-2-5 1,-2 0-1,2-6 0,2-4 1,3-7 1,-5-1-2,-5 2 1,0 1 1,-4 9 1,0-6-1,0 11-1,0-4 1,-8-4 2,-6 5-3,-8-6 1,-4 10 0,-4 6-1,-2 5 1,1 8 0,-1 2-2,-1 1 0,5-1-1,0-6-2,-2 12 3,-3 5-1,9 2 1,-4 3 0,1 0-1,-4 0 1,7 0-2,1 0 2,-1 5-2,-4 12-1,4 2 3,-7 3-1,1 8-1,8 1 0,-1 5 1,5-2 0,5-1-1,-3-1 1,6-4 1,4 9 0,-2-2-1,5-2 1,1 4-1,2-3-1,0-2 1,0-1 0,0 2 1,13 2-2,2 2 4,2-3-4,-1-2 2,-3-3 0,3 3 0,2-4 0,-7 1 0,8-5 0,-6-3 0,-2-6-1,0-3 0,-5-6 0,-1 0 0,-3-3 1,3 2 1,-5-5 0,0 0-1,0 0 1,1 0 2,-1 0-1,0 0 0,0 0 3,0 0-1,0 0 2,0 0 0,0 0-1,0 0-2,0 0 1,0 0 0,0 0 3,0 0-1,0 0 2,0 0 0,0 0-4,0 0-2,0-5-1,-6-10 0,-12-3-1,-4-5 0,-5 3 0,2-7-1,-6 1 1,-3-4 0,7-3 0,-2 0-1,-2 3 0,1 1 1,0 0-1,-3 8 1,0 2-3,-5 4 2,-2 2 1,-6 0 0,4 8 0,-1 0 0,8 2 1,3 3-2,-3-6 1,3 6 0,-2 0 1,-8 0-4,8 6 5,0 12-2,1 3-2,9-2 1,-1-2 0,-2 7 1,-1 6-1,9 8-1,-1-3 0,6-1 1,-2 6-1,-1-2 0,12 3 1,0 1 0,5 4-1,0-4 0,0 0 1,14 0 0,8 0-2,-6-3 3,6-3-1,3-2 0,5-4 0,1-4-1,-4 0 1,9-11-3,-1 4 3,1-9 2,4-2-1,3-3 0,-3-5-1,2 0 2,-9 0 2,2 0-3,-2 0 0,-6 0 0,1 0 0,3 0 1,-4-2-1,3-4 1,-2 1-1,-6-4 0,-6-1 0,-2 5 1,-9 3 1,-5 2 4,0 0-2,0 0-1,0 0 1,0 0-3,0 0 1,0 0 1,0 0 3,0 0 0,0 0 3,0 0 1,0 0-8,0 0-3,0 0-1,-25 0 1,-2 0 2,-3 0-1,0 0-3,3 0 3,-5 0-1,5 0 0,-3 0 0,-14 16 0,4 5 1,-5 10-2,-2 3 2,6 0-2,-3 3 0,12-1 1,4-1-1,-2 1 0,8-2 0,2 8-1,-1-1 2,-1 5 2,-3-4-1,5-4-1,11 1-1,2-8 2,1-1-2,-1 6 0,3-7 1,4 1-2,0 2 1,0-9-2,0 0 1,14 1 0,5 0 2,12-3-3,-1-3 3,0-3 0,-3-1 0,12-1 3,-6-8-3,5-2 0,4-3 3,-7 0 2,4 0-2,2-3 1,0-15-1,4-1 1,-8 4-1,11-3 0,-10-6 0,3-7 1,-2 2 0,-6-2-1,-3-1 1,-4 4 0,1 2-1,-3-5 1,-2 2 0,-8 5 1,2 0-2,-8 9 2,1 2 0,-4-2 0,4-3 0,-2-9 0,4-2-1,-2 2 3,-7 7 1,-2 12-5,0 8 0,-2 0 0,-7 0 1,7 0 0,2-2-1,0-10 0,0 3 1,0 6 1,0 3-1,-3 0 1,-3 0-3,6 0 0,0 0-1,0 0 0,0 0-1,0 0-3,0 0-1,-3 0-4,-4 0-17,1 0-29,6 0-99,0 0-91</inkml:trace>
  <inkml:trace contextRef="#ctx0" brushRef="#br0" timeOffset="1">887 1788 75,'0'3'45,"0"-1"-25,0-2 29,0 0-11,0 0-11,0 0-3,0 0 6,0 0-4,0 0-3,0 0 4,0 0-1,-2 0-4,2 0-1,0 0-4,0 0-1,0 0-6,-7 0-5,3 0-3,-5 0 0,1 0 2,-6-7 0,1-4 3,1-7-2,-4 0-4,0-4 3,-2-4 1,3-3-1,1 1 2,0-4-2,3-4 0,1-1 0,1-5 0,6-2 0,1-3-1,2-3-3,0 3 4,0-6 1,0 4-4,7 5 0,7 4 0,0 6 2,0 8-3,2-3 1,0 4-2,1-2-2,-1 3 3,4 6-1,3 0 1,7-1-1,3 4 1,-2-1-2,9 4-1,-1 0 3,-1 5-1,0 4 1,-3 3-1,4 0-1,-3 0 1,-1 0 0,1 0 0,-2 3 0,2 6 1,0 6-3,-6 1 2,-3-4-1,1 2 1,-3 6-1,-7-2 0,-1 4 2,8-2 0,-7 3-1,0 1 0,-3 0 0,-3-1 0,-5 3 0,4-1 2,-2 1-2,0 2 3,-4 0-4,1 2 1,-3-2 2,-1 4-1,-2-4-5,0 4 6,0-1-3,0 4 4,0-2-1,0 4 1,0 2-2,-5-2 0,-6 2-2,-1-7 2,4-3 0,-1-4-1,2-1 0,-6-3 2,-1-3 0,-4 2 1,3-8-1,-5 1 1,6-1 0,1 0-1,-7-5-1,1 1 0,-8-3-3,5-2 3,-6-1 0,3-2 0,-3 0 0,6 0 0,4 0 0,-2 0 0,1 3 0,2-3-1,-5 0 0,8 0 1,-1 0 0,1 0 0,0 0 1,0 0-1,-3 0 1,4 0-1,4 0 0,0 0 0,-3 0 0,1 0 0,2 0 0,-2 0 0,2 0 0,-1 0 0,2 0 1,-1 0 0,5 0-1,-5 0 0,-5 0 0,3 0 0,0-3 0,3-2 0,0 3 0,2-1-1,-2 0 0,4 3 1,0-2 0,1-1-1,0 1 1,0-1-1,3 3-6,-3-2-18,3 2-36,0 0-79,0-3-46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6.3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942 1876 6,'0'-3'31,"0"3"1,0 0-12,0 0-2,0 0-1,0 0-5,0 0 2,0 0 6,0 0-2,0 0-4,0 0-4,0 0 2,0 0-1,0 0 1,0 0-3,0 0 3,0 0 0,0 0-7,0 0-3,-5 0 1,-3 0 2,1 0 1,-3 5-3,-1 4-1,-3-2 1,1 9-1,-1 2-1,1 2 2,1 3 0,4-2 4,-1 0-6,-1 0 1,1 3 3,-1-1-3,1 0 1,1 6-1,0-1-1,-1-2 2,5 2-2,1 4-1,0-3 2,3-1-2,0-2 2,0 6 2,0-7-3,0 4 2,10 3 1,1-7-2,7-2-1,-5 6 0,3-6 1,0-1-1,2-2-1,9-5-1,-6 3 2,5-4-1,0-6 1,1 2-1,2-5 2,-5-3-1,6 1 2,-3-3-3,2 0 0,-9 0 2,8 0 1,0 0-2,-1 0 3,4-6-3,-5-8 1,0-4 2,-2-6 0,0 1-3,1 0 3,-2-6-3,-4 0 1,-5 3-1,1 1 4,1-5 1,-4 7-2,-4 0 3,-2 4-2,-3-4 3,-3 2 0,2-2-4,-2-1-2,0-1 0,0-2 9,0 7-9,0 2 2,0 0-2,-14-5-1,1-1 1,-4 3-2,6 3 1,4-1-1,-2 4 0,0-4 0,2 7 1,-1 1-1,1-1 1,-1 10-1,0-7-1,-1 1 2,5-2 1,-8 2-1,8 3 0,-3 0-1,5 0 1,-3-1 0,2 4 0,0 2 0,0 0 0,3 0 0,-2 0-1,2 0 0,0 0 0,0 0 0,0 0 1,0-3 0,0 3-1,0 0 0,0 0 0,0 0-1,0 0 1,0 0-1,0 0-1,0 0 0,0 0 0,0 0 0,0 0-2,0 0 0,0 0-2,0 0 0,0 0-4,0 0 1,0 0 3,0 0 6,0 0 1,2 11-1,12 6 0,2 4 0,4-6 0,-4 7 0,1-1 0,2 3-1,-2-4 2,7 1-1,-2 2 0,2 3-1,-4-3 1,7-2-1,-5-5 0,2 1 0,-4 5 0,2-10-4,-1 1-1,2-4 4,-4-4 0,-1 0 0,7 0-3,-5-1 2,2-4 2,-3 0-2,0 0 2,-1 0 2,8-4-1,-5-6 2,1 0-4,1-7 4,-2 0-2,5-5 0,-4 2 0,-4-1 0,4-2 0,0-4 0,0 4 0,-3 3 0,3-3 1,-2-4-1,-1 2 0,-3-5 0,1-1 0,-1 2 0,-3 5 1,-2 2 2,-2-4 2,-4 6 0,-2-6-2,0-1-2,0-7 0,-3 3-1,0 5 2,0-4-2,0 3 3,0 7 1,0 1-1,0 1 3,-6 1-1,-5-2 0,-2 3-3,-2 0 3,1 4 0,-1 1-3,-1 1-3,-4 4 0,-2-2 0,-1 3 1,2 0 0,-3 3 0,-5-1 0,3 3-2,-4 0 3,6 0-2,-2 0 0,1 0 3,6 0-5,0 0 1,0 0 2,5 8-3,0-1 1,1 4 1,-6 2-1,2 1 0,0-5 1,7 2 2,1-6-1,2 1 0,4-3 2,-1-3-4,4 0 1,0 0-2,0 0-2,0 0 0,0 0-2,0 0-4,0 0 2,0 0 1,0 0-2,0 0 7,0 0 4,14-9 1,4 2-1,0-4-1,4-2 0,-2 0 1,1-6-1,5 2 1,-2-1-2,1-6 2,-1 0 1,0-2-2,2-4 0,-2-2 1,1-5 1,-1 6-1,-1-2 1,1-4-1,1 1 0,2-1 2,-11 1-1,1 1-1,-1-1 0,0 1 4,-5 1-1,-4 15 1,0 0-4,-4-3 2,0 4 2,-1-8-2,-2 3-1,0-6 0,0 0 2,0 1-1,0 2-2,0 0 2,-11-6-2,-2 7 1,2 1 0,-3 1 3,-2 5-4,-1 5 1,-2-5-3,-5 2 3,4-2-2,-2 2 3,-2 6-2,2 5-2,1-3 1,-2 0 1,3 1 2,0 2-3,-3 0 0,3 1-3,2 4 2,1 0 1,1 0-1,-6 0-1,2 0 0,1 16 3,2 5-6,-1-3 7,2 6-2,1-1 0,-3 1 0,4-4 0,1 11-2,-5-5 2,7-2 0,-2 4-1,-1-8 1,3 4 0,2-1-1,2 3 1,-2 1-1,5-6 0,-3-4-1,2 4 1,3 0-3,-4 2 3,6 0 0,0-6-2,0 6 0,0-8 1,0-2 0,0-3-1,0 0 1,0-7 0,0 0 1,0-3-1,0 0 1,0 0-2,0 0 2,0 0 1,0 0-1,0 0 1,0 0 1,0 0-1,0 0 0,0 0-1,0 0 0,0 0 0,0 0 0,0 0-4,0 0 4,0 0 6,0 0-3,0-5 0,6-13-1,1-8 2,4-5-3,-2-6 1,-2 1-1,2-8 0,2-3 1,3-7 1,-5-1-2,-5 2 1,0 2 1,-4 8 1,0-5-1,0 10-1,0-4 1,-8-3 2,-6 4-3,-8-6 1,-3 11 0,-6 4-1,0 7 1,-1 7 0,1 2-2,-3 1 0,7-1-1,-1-5-2,-2 10 3,-3 6-1,9 3 1,-4 2 0,1 0-1,-4 0 1,7 0-2,2 0 2,-3 5-2,-2 11-1,2 4 3,-5 1-1,0 9-1,8 0 0,-1 6 1,5-2 0,5-1-1,-3-1 1,7-4 1,2 9 0,-1-3-1,6-1 1,-1 4-1,3-3-1,0-3 1,0 0 0,0 2 1,13 2-2,2 2 4,2-4-4,-1 0 2,-3-4 0,3 2 0,2-2 0,-8-1 0,9-4 0,-5-3 0,-3-6-1,-1-4 0,-3-4 0,-2-1 0,-3-4 1,2 4 1,-4-6 0,0 0-1,0 0 1,2 0 2,-2 0-1,0 0 0,0 0 3,0 0-1,0 0 2,0 0 0,0 0-1,0 0-2,0 0 1,0 0 0,0 0 3,0 0-1,0 0 2,0 0 0,0 0-4,0 0-2,0-6-1,-6-9 0,-12-2-1,-5-6 0,-4 3 0,3-7-1,-7 2 1,-3-6 0,8-1 0,-4-1-1,-1 2 0,2 2 1,-2 1-1,-1 7 1,-1 2-3,-5 3 2,-2 4 1,-5-1 0,2 8 0,0 0 0,8 2 1,4 3-2,-4-6 1,2 6 0,0 0 1,-9 0-4,8 6 5,1 12-2,-1 2-2,10 0 1,-1-3 0,-2 7 1,-1 6-1,9 7-1,0-1 0,5-2 1,-2 5-1,-1 0 0,12 1 1,0 1 0,5 5-1,0-4 0,0 0 1,14-1 0,8 1-2,-6-3 3,6-3-1,3-3 0,4-3 0,2-3-1,-4-2 1,9-10-3,-1 3 3,1-8 2,4-2-1,2-3 0,-1-5-1,0 0 2,-8 0 2,2 0-3,-1 0 0,-7 0 0,0 0 0,4 0 1,-4-1-1,3-5 1,-3 0-1,-4-2 0,-7-2 0,-2 5 1,-9 3 1,-5 2 4,0 0-2,0 0-1,0 0 1,0 0-3,0 0 1,0 0 1,0 0 3,0 0 0,0 0 3,0 0 1,0 0-8,0 0-3,0 0-1,-25 0 1,-2 0 2,-3 0-1,0 0-3,3 0 3,-5 0-1,5 0 0,-2 0 0,-15 15 0,3 7 1,-4 8-2,-1 4 2,5-1-2,-3 5 0,12-2 1,4-2-1,-2 2 0,8-2 0,2 7-1,0 0 2,-3 4 2,-1-3-1,4-4-1,11 1-1,2-8 2,1-2-2,-2 7 0,5-7 1,3 2-2,0 1 1,0-9-2,0 0 1,14 1 0,5-1 2,12-2-3,-2-3 3,2-3 0,-4-1 0,11-1 3,-4-8-3,3-3 0,5-2 3,-7 0 2,3 0-2,4-2 1,-1-16-1,3-1 1,-6 4-1,9-3 0,-9-6 0,2-7 1,0 2 0,-8-1-1,-1-2 1,-6 3 0,2 3-1,-3-5 1,-1 2 0,-10 6 1,3-1-2,-8 9 2,1 2 0,-4-2 0,4-3 0,-2-8 0,4-3-1,-2 2 3,-7 7 1,-2 12-5,0 8 0,-2 0 0,-7 0 1,7 0 0,2-2-1,0-9 0,0 1 1,0 8 1,0 2-1,-3 0 1,-3 0-3,6 0 0,0 0-1,0 0 0,0 0-1,0 0-3,0 0-1,-3 0-4,-4 0-17,1 0-29,6 0-99,0 0-91</inkml:trace>
  <inkml:trace contextRef="#ctx0" brushRef="#br0" timeOffset="1">885 1777 75,'0'2'45,"0"1"-25,0-3 29,0 0-11,0 0-11,0 0-3,0 0 6,0 0-4,0 0-3,0 0 4,0 0-1,-3 0-4,3 0-1,0 0-4,0 0-1,0 0-6,-6 0-5,1 0-3,-4 0 0,1 0 2,-5-8 0,-1-3 3,2-6-2,-4-1-4,1-4 3,-3-4 1,3-2-1,0 0 2,2-4-2,2-4 0,0 0 0,2-6 0,7-2 0,0-3-1,2-3-3,0 4 4,0-7 1,0 4-4,7 6 0,7 3 0,0 7 2,-1 6-3,4-1 1,-1 3-2,1-2-2,-1 3 3,4 6-1,2 1 1,8-2-1,3 4 1,-2-2-2,9 5-1,-1 1 3,-2 4-1,2 4 1,-4 3-1,4 0-1,-3 0 1,-1 0 0,0 0 0,-1 3 0,2 6 1,0 6-3,-7 1 2,-2-4-1,1 1 1,-3 8-1,-7-3 0,-1 3 2,8-1 0,-7 2-1,0 3 0,-2-2 0,-5 0 0,-4 4 0,4-3 2,-2 2-2,0 2 3,-4 0-4,1 1 1,-3-1 2,-2 4-1,-1-4-5,0 3 6,0 1-3,0 2 4,0-1-1,0 4 1,0 2-2,-4-3 0,-7 3-2,-1-8 2,4-2 0,-1-4-1,2-1 0,-6-3 2,-1-3 0,-4 1 1,3-7-1,-5 2 1,7-3 0,-1 1-1,-5-4-1,0-1 0,-8-2-3,4-2 3,-5-1 0,3-2 0,-2 0 0,5 0 0,4 0 0,-2 0 0,1 3 0,2-3-1,-5 0 0,8 0 1,-1 0 0,2 0 0,-2 0 1,2 0-1,-4 0 1,3 0-1,5 0 0,0 0 0,-2 0 0,0 0 0,2 0 0,-2 0 0,2 0 0,-1 0 0,2 0 1,-1 0 0,5 0-1,-5 0 0,-5 0 0,3 0 0,0-3 0,3-2 0,0 3 0,2-1-1,-2 1 0,4 2 1,0-3 0,1 1-1,1-1 1,-2 0-1,4 3-6,-3-2-18,3 2-36,0 0-79,0-3-46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5.26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1049 2190 6,'0'-3'31,"0"3"1,0 0-12,0 0-2,0 0-1,0 0-5,0 0 2,0 0 6,0 0-2,0 0-4,0 0-4,0 0 2,0 0-1,0 0 1,0 0-3,0 0 3,0 0 0,0 0-7,0 0-3,-6 0 1,-3 0 2,2 0 1,-5 6-3,0 4-1,-4-1 1,1 9-1,0 3-1,0 2 2,2 4 0,4-2 4,-1-1-6,-1 1 1,1 3 3,-2-2-3,2 1 1,2 7-1,0-1-1,-2-2 2,5 1-2,2 5-1,-1-3 2,4-1-2,0-2 2,0 5 2,0-6-3,0 3 2,12 5 1,0-9-2,7-2-1,-4 7 0,2-7 1,1-2-1,2-1-1,10-7-1,-5 4 2,3-5-1,2-7 1,0 3-1,1-6 2,-4-3-1,6 0 2,-3-3-3,2 0 0,-9 0 2,9 0 1,-1 0-2,-1 0 3,3-7-3,-3-10 1,-2-4 2,-1-6 0,0 0-3,1 0 3,-2-7-3,-5 0 1,-5 4-1,1 1 4,1-6 1,-6 8-2,-3 0 3,-3 5-2,-2-4 3,-4 1 0,2-2-4,-2-1-2,0-2 0,0-1 9,0 8-9,0 2 2,0 0-2,-15-6-1,1-1 1,-5 3-2,7 5 1,4-3-1,-2 6 0,0-5 0,2 7 1,-1 3-1,1-3 1,-1 13-1,0-8-1,-1 0 2,5-2 1,-8 3-1,8 3 0,-2 1-1,4-1 1,-2 0 0,1 3 0,1 3 0,0 0 0,3 0 0,-2 0-1,2 0 0,0 0 0,0 0 0,0 0 1,0-3 0,0 3-1,0 0 0,0 0 0,0 0-1,0 0 1,0 0-1,0 0-1,0 0 0,0 0 0,0 0 0,0 0-2,0 0 0,0 0-2,0 0 0,0 0-4,0 0 1,0 0 3,0 0 6,0 0 1,2 12-1,13 8 0,3 4 0,4-6 0,-4 7 0,2 0 0,1 3-1,-2-4 2,8-1-1,-4 5 0,4 2-1,-5-3 1,8-2-1,-5-6 0,2 0 0,-5 6 0,4-10-4,-3 0-1,2-5 4,-4-4 0,-1 0 0,8 0-3,-6-2 2,2-4 2,-3 0-2,1 0 2,-2 0 2,9-4-1,-6-8 2,3 0-4,-2-7 4,0-2-2,4-4 0,-3 2 0,-5-2 0,5-2 0,-1-4 0,1 4 0,-4 3 0,3-2 1,-1-5-1,-3 1 0,-2-5 0,1-1 0,-1 3 0,-3 4 1,-3 3 2,-2-4 2,-5 6 0,-1-5-2,-1-3-2,0-8 0,-3 4-1,0 5 2,0-3-2,0 3 3,0 7 1,0 2-1,0 1 3,-6 0-1,-6 0 0,-3 2-3,-2 1 3,2 3 0,-2 3-3,-1 0-3,-4 5 0,-3-2 0,0 3 1,2 0 0,-4 3 0,-5 0 0,2 3-2,-3 0 3,6 0-2,-2 0 0,3 0 3,4 0-5,0 0 1,1 0 2,6 9-3,-1 0 1,1 3 1,-6 4-1,2 0 0,1-5 1,6 1 2,2-6-1,2 1 0,5-3 2,-1-4-4,4 0 1,0 0-2,0 0-2,0 0 0,0 0-2,0 0-4,0 0 2,0 0 1,0 0-2,0 0 7,0 0 4,15-11 1,5 3-1,0-5-1,5-2 0,-3 0 1,2-7-1,4 1 1,-1 0-2,2-6 2,-3-1 1,1-2-2,1-7 0,-1 0 1,1-6 1,-1 7-1,-2-3 1,2-4-1,1 1 0,2-1 2,-12 1-1,1 1-1,-1-1 0,-1 1 4,-4 1-1,-6 18 1,1 0-4,-4-3 2,-1 3 2,-1-8-2,-2 3-1,0-6 0,0-1 2,0 1-1,0 2-2,0 1 2,-12-7-2,-3 8 1,3 1 0,-3 1 3,-3 6-4,-1 6 1,-1-7-3,-8 4 3,6-3-2,-3 3 3,-2 6-2,3 6-2,0-3 1,-1-1 1,3 2 2,-1 2-3,-2 0 0,4 2-3,1 4 2,-1 0 1,4 0-1,-8 0-1,3 0 0,1 18 3,2 7-6,-1-4 7,2 7-2,1-2 0,-3 2 0,5-4 0,1 12-2,-6-5 2,8-3 0,-3 4-1,-1-8 1,4 4 0,2-1-1,2 3 1,-2 1-1,5-7 0,-2-3-1,1 3 1,4 1-3,-5 2 3,7-1 0,0-6-2,0 7 0,0-9 1,0-3 0,0-3-1,0-1 1,0-7 0,0-1 1,0-3-1,0 0 1,0 0-2,0 0 2,0 0 1,0 0-1,0 0 1,0 0 1,0 0-1,0 0 0,0 0-1,0 0 0,0 0 0,0 0 0,0 0-4,0 0 4,0 0 6,0 0-3,0-6 0,7-15-1,1-9 2,4-7-3,-2-5 1,-2-1-1,2-8 0,2-3 1,4-10 1,-6 0-2,-5 3 1,-1 1 1,-4 10 1,0-6-1,0 11-1,0-4 1,-9-3 2,-6 4-3,-11-7 1,-2 13 0,-6 5-1,-1 7 1,0 9 0,0 2-2,-1 3 0,5-3-1,-1-6-2,-1 13 3,-4 6-1,10 3 1,-4 3 0,1 0-1,-3 0 1,6 0-2,2 0 2,-2 6-2,-5 13-1,5 4 3,-7 1-1,1 11-1,8 1 0,1 6 1,4-2 0,5-2-1,-2-1 1,6-4 1,4 10 0,-2-4-1,6 0 1,0 4-1,3-3-1,0-4 1,0 0 0,0 3 1,15 2-2,1 1 4,3-3-4,-1 0 2,-3-5 0,2 2 0,2-3 0,-7 0 0,9-4 0,-6-5 0,-3-7-1,0-4 0,-5-5 0,-1-1 0,-4-4 1,3 3 1,-5-6 0,0 0-1,0 0 1,2 0 2,-2 0-1,0 0 0,0 0 3,0 0-1,0 0 2,0 0 0,0 0-1,0 0-2,0 0 1,0 0 0,0 0 3,0 0-1,0 0 2,0 0 0,0 0-4,0 0-2,0-6-1,-7-12 0,-13-2-1,-5-6 0,-5 2 0,3-7-1,-7 1 1,-3-6 0,7-1 0,-4-2-1,0 3 0,1 2 1,-1 2-1,-1 7 1,-2 3-3,-5 4 2,-2 3 1,-8 0 0,5 9 0,0 0 0,8 3 1,4 3-2,-4-7 1,2 7 0,0 0 1,-9 0-4,8 7 5,1 14-2,0 3-2,10-1 1,-1-3 0,-3 8 1,0 6-1,10 10-1,0-2 0,6-2 1,-3 5-1,-1 0 0,13 2 1,1 1 0,5 6-1,0-5 0,0-1 1,15 1 0,10 0-2,-7-4 3,5-3-1,5-3 0,6-4 0,0-4-1,-4-2 1,10-12-3,-1 5 3,1-9 2,4-4-1,3-3 0,-1-6-1,0 0 2,-9 0 2,2 0-3,-3 0 0,-6 0 0,1 0 0,4 0 1,-5-2-1,3-5 1,-2 1-1,-6-5 0,-8-1 0,-2 6 1,-9 4 1,-6 2 4,0 0-2,0 0-1,0 0 1,0 0-3,0 0 1,0 0 1,0 0 3,0 0 0,0 0 3,0 0 1,0 0-8,0 0-3,0 0-1,-27 0 1,-3 0 2,-3 0-1,-1 0-3,4 0 3,-6 0-1,6 0 0,-3 0 0,-15 18 0,3 8 1,-5 10-2,-2 3 2,6 0-2,-2 5 0,12-2 1,5-3-1,-2 3 0,8-2 0,3 9-1,-1-2 2,-3 6 2,-1-4-1,5-5-1,13 1-1,1-8 2,1-3-2,-1 7 0,4-7 1,4 3-2,0 0 1,0-11-2,0 1 1,16 1 0,4-1 2,14-2-3,0-4 3,0-4 0,-4-1 0,13-1 3,-6-9-3,4-3 0,5-3 3,-6 0 2,3 0-2,3-3 1,0-18-1,2 0 1,-6 3-1,12-3 0,-12-7 0,3-8 1,-1 2 0,-9-1-1,-1-2 1,-6 3 0,2 3-1,-2-4 1,-3 1 0,-10 7 1,3-1-2,-9 10 2,1 3 0,-5-3 0,5-2 0,-2-11 0,4-3-1,-3 3 3,-6 7 1,-3 15-5,0 9 0,-3 0 0,-6 0 1,7 0 0,2-3-1,0-10 0,0 3 1,0 7 1,0 3-1,-3 0 1,-4 0-3,7 0 0,0 0-1,0 0 0,0 0-1,0 0-3,0 0-1,-3 0-4,-5 0-17,1 0-29,7 0-99,0 0-91</inkml:trace>
  <inkml:trace contextRef="#ctx0" brushRef="#br0" timeOffset="1">984 2075 75,'0'3'45,"0"0"-25,0-3 29,0 0-11,0 0-11,0 0-3,0 0 6,0 0-4,0 0-3,0 0 4,0 0-1,-3 0-4,3 0-1,0 0-4,0 0-1,0 0-6,-7 0-5,2 0-3,-5 0 0,1 0 2,-6-9 0,0-4 3,2-7-2,-5-1-4,1-5 3,-2-5 1,2-1-1,1-1 2,1-4-2,3-5 0,0 0 0,2-7 0,7-3 0,1-2-1,2-4-3,0 2 4,0-5 1,0 4-4,8 6 0,7 5 0,1 7 2,-1 8-3,3-2 1,0 4-2,0-2-2,0 3 3,4 7-1,3 0 1,8-1-1,5 4 1,-3 0-2,9 4-1,-2 1 3,0 4-1,1 6 1,-4 3-1,5 0-1,-4 0 1,-2 0 0,2 0 0,-3 3 0,3 8 1,0 6-3,-6 2 2,-4-6-1,1 3 1,-4 8-1,-7-3 0,-1 4 2,9-1 0,-8 2-1,0 2 0,-3-1 0,-4 0 0,-5 4 0,4-2 2,-2 0-2,1 4 3,-6 0-4,2 1 1,-4-1 2,-1 3-1,-2-3-5,0 5 6,0-1-3,0 2 4,0 0-1,0 4 1,0 3-2,-5-4 0,-7 3-2,-2-8 2,5-3 0,-1-6-1,2 1 0,-7-5 2,0-3 0,-5 2 1,3-9-1,-5 2 1,7-3 0,0 0-1,-7-4-1,1 0 0,-8-3-3,4-3 3,-7 0 0,4-3 0,-2 0 0,5 0 0,5 0 0,-2 0 0,1 3 0,2-3-1,-5 0 0,9 0 1,-2 0 0,2 0 0,-1 0 1,1 0-1,-5 0 1,5 0-1,5 0 0,0 0 0,-3 0 0,1 0 0,2 0 0,-2 0 0,2 0 0,-1 0 0,2 0 1,-1 0 0,5 0-1,-5 0 0,-4 0 0,2 0 0,-1-3 0,4-3 0,1 3 0,1 0-1,-2 0 0,5 3 1,-1-3 0,2 0-1,0 0 1,-1 0-1,4 3-6,-3-3-18,3 3-36,0 0-79,0-3-46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6.35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937 1863 6,'0'-3'31,"0"3"1,0 0-12,0 0-2,0 0-1,0 0-5,0 0 2,0 0 6,0 0-2,0 0-4,0 0-4,0 0 2,0 0-1,0 0 1,0 0-3,0 0 3,0 0 0,0 0-7,0 0-3,-5 0 1,-3 0 2,1 0 1,-3 5-3,-1 4-1,-2-2 1,-1 9-1,1 1-1,-1 4 2,3 2 0,3-2 4,-1-1-6,-1 1 1,1 3 3,-2-1-3,2 0 1,2 5-1,-1 0-1,-1-1 2,5 0-2,1 4-1,0-2 2,3-2-2,0 0 2,0 4 2,0-6-3,0 3 2,10 5 1,1-8-2,7-2-1,-5 6 0,2-7 1,2 0-1,0-2-1,10-6-1,-5 5 2,3-6-1,1-5 1,1 2-1,2-5 2,-5-2-1,5-1 2,-2-2-3,2 0 0,-9 0 2,8 0 1,0 0-2,-1 0 3,3-6-3,-3-8 1,-2-4 2,-1-5 0,0 0-3,1 0 3,-3-6-3,-3 0 1,-5 4-1,2 0 4,0-5 1,-5 7-2,-3 0 3,-2 5-2,-3-5 3,-3 2 0,2-2-4,-2-1-2,0-1 0,0-1 9,0 6-9,0 2 2,0 1-2,-13-6-1,-1-1 1,-3 3-2,7 3 1,2-1-1,0 4 0,-1-3 0,1 5 1,0 3-1,2-3 1,-2 11-1,0-6-1,-1-1 2,5-1 1,-8 3-1,8 2 0,-3-1-1,5 1 1,-3 0 0,2 3 0,0 2 0,0 0 0,3 0 0,-2 0-1,2 0 0,0 0 0,0 0 0,0 0 1,0-3 0,0 3-1,0 0 0,0 0 0,0 0-1,0 0 1,0 0-1,0 0-1,0 0 0,0 0 0,0 0 0,0 0-2,0 0 0,0 0-2,0 0 0,0 0-4,0 0 1,0 0 3,0 0 6,0 0 1,2 10-1,12 8 0,2 2 0,3-4 0,-3 5 0,1 0 0,2 3-1,-2-4 2,7 0-1,-2 4 0,2 1-1,-5-2 1,8-2-1,-4-4 0,1-1 0,-5 5 0,4-9-4,-3 1-1,3-5 4,-4-2 0,-1-1 0,7 0-3,-5-2 2,1-3 2,-2 0-2,1 0 2,-2 0 2,7-3-1,-4-7 2,1-1-4,1-5 4,-2-1-2,4-4 0,-3 1 0,-4-1 0,5-2 0,-2-3 0,1 3 0,-3 3 0,3-3 1,-3-3-1,0 0 0,-3-3 0,1-2 0,-1 2 0,-2 5 1,-4 2 2,-1-4 2,-4 6 0,-2-5-2,0-2-2,0-7 0,-3 3-1,0 5 2,0-4-2,0 4 3,0 6 1,0 1-1,0 1 3,-6 1-1,-4-2 0,-4 3-3,-1 1 3,2 2 0,-3 3-3,0 0-3,-3 4 0,-4-2 0,1 3 1,1 0 0,-3 2 0,-4 1 0,1 2-2,-3 0 3,6 0-2,-2 0 0,2 0 3,6 0-5,-2 0 1,1 0 2,6 7-3,-2 1 1,2 2 1,-6 4-1,2-1 0,1-3 1,5 0 2,3-5-1,0 1 0,6-3 2,-2-3-4,4 0 1,0 0-2,0 0-2,0 0 0,0 0-2,0 0-4,0 0 2,0 0 1,0 0-2,0 0 7,0 0 4,14-9 1,3 2-1,1-4-1,5-2 0,-4 1 1,3-7-1,3 1 1,-1 1-2,1-7 2,-1 0 1,0-1-2,1-5 0,-1-1 1,1-6 1,-1 6-1,-1-2 1,1-3-1,1-1 0,2 1 2,-11 1-1,1-1-1,-1 0 0,-1 2 4,-3 0-1,-6 15 1,1 0-4,-3-2 2,-2 2 2,0-6-2,-2 2-1,0-6 0,0 0 2,0 1-1,0 2-2,0 1 2,-11-8-2,-2 9 1,2 0 0,-2 1 3,-3 6-4,-1 4 1,-2-6-3,-5 3 3,4-1-2,-2 2 3,-2 5-2,2 5-2,1-3 1,-1 0 1,2 1 2,-1 2-3,-1 0 0,2 2-3,2 3 2,1 0 1,1 0-1,-6 0-1,2 0 0,2 15 3,1 6-6,-1-3 7,2 4-2,1 1 0,-3 1 0,4-4 0,1 11-2,-5-5 2,7-2 0,-2 4-1,-1-8 1,4 4 0,1-2-1,2 4 1,-2 1-1,4-7 0,-1-2-1,1 2 1,3 2-3,-4 0 3,6 1 0,0-6-2,0 6 0,0-8 1,0-2 0,0-3-1,0-1 1,0-5 0,0-2 1,0-2-1,0 0 1,0 0-2,0 0 2,0 0 1,0 0-1,0 0 1,0 0 1,0 0-1,0 0 0,0 0-1,0 0 0,0 0 0,0 0 0,0 0-4,0 0 4,0 0 6,0 0-3,0-5 0,6-13-1,1-7 2,4-6-3,-2-6 1,-2 1-1,2-7 0,1-4 1,4-7 1,-5 0-2,-5 1 1,0 3 1,-4 6 1,0-2-1,0 8-1,0-3 1,-8-4 2,-6 4-3,-8-6 1,-3 11 0,-5 5-1,-2 5 1,1 9 0,0 0-2,-2 3 0,5-2-1,0-5-2,-1 11 3,-4 5-1,9 2 1,-4 3 0,1 0-1,-3 0 1,6 0-2,1 0 2,-1 5-2,-3 11-1,3 4 3,-7 1-1,2 8-1,6 2 0,1 5 1,4-3 0,5 0-1,-2-1 1,5-4 1,3 8 0,-1-2-1,6-1 1,-1 3-1,3-3-1,0-2 1,0 0 0,0 2 1,13 2-2,2 1 4,2-3-4,-1 0 2,-3-4 0,2 2 0,3-3 0,-7 0 0,8-3 0,-6-5 0,-2-5-1,0-4 0,-5-4 0,-1-1 0,-3-4 1,2 3 1,-4-5 0,0 0-1,0 0 1,2 0 2,-2 0-1,0 0 0,0 0 3,0 0-1,0 0 2,0 0 0,0 0-1,0 0-2,0 0 1,0 0 0,0 0 3,0 0-1,0 0 2,0 0 0,0 0-4,0 0-2,0-5-1,-6-10 0,-12-2-1,-4-6 0,-5 3 0,3-6-1,-7 0 1,-2-4 0,6-2 0,-3-1-1,0 2 0,0 3 1,0 0-1,-2 6 1,-1 4-3,-5 3 2,-1 2 1,-7 0 0,4 8 0,0 0 0,7 2 1,3 3-2,-2-5 1,1 5 0,0 0 1,-9 0-4,8 5 5,1 13-2,0 3-2,9-2 1,-1-2 0,-2 7 1,0 5-1,8 9-1,-1-3 0,7-1 1,-3 5-1,-1-1 0,11 2 1,2 1 0,4 5-1,0-5 0,0 1 1,13-1 0,10 1-2,-7-3 3,5-4-1,4-2 0,5-3 0,0-4-1,-3 0 1,9-12-3,-1 5 3,0-10 2,5-2-1,2-2 0,-1-5-1,0 0 2,-8 0 2,2 0-3,-2 0 0,-7 0 0,2 0 0,3 0 1,-5-1-1,4-5 1,-2 1-1,-6-3 0,-6-2 0,-3 5 1,-7 3 1,-6 2 4,0 0-2,0 0-1,0 0 1,0 0-3,0 0 1,0 0 1,0 0 3,0 0 0,0 0 3,0 0 1,0 0-8,0 0-3,0 0-1,-25 0 1,-2 0 2,-3 0-1,0 0-3,3 0 3,-4 0-1,4 0 0,-2 0 0,-15 16 0,4 4 1,-5 10-2,-1 4 2,5-1-2,-2 4 0,10-1 1,6-2-1,-3 1 0,8-1 0,2 8-1,0-2 2,-3 5 2,-1-3-1,5-4-1,10 0-1,2-7 2,0-2-2,0 6 0,4-6 1,3 3-2,0-1 1,0-8-2,0 0 1,14 0 0,5 0 2,11-2-3,-1-3 3,2-3 0,-4-1 0,11-2 3,-5-7-3,5-3 0,3-2 3,-6 0 2,3 0-2,3-2 1,0-15-1,3-2 1,-7 4-1,11-3 0,-11-5 0,4-8 1,-2 2 0,-7-1-1,-2-2 1,-5 4 0,2 1-1,-3-3 1,-1 1 0,-10 6 1,3 0-2,-8 7 2,1 4 0,-4-4 0,4-1 0,-2-10 0,3-1-1,-1 1 3,-6 7 1,-3 13-5,0 7 0,-3 0 0,-6 0 1,8 0 0,1-3-1,0-8 0,0 2 1,0 6 1,0 3-1,-3 0 1,-3 0-3,6 0 0,0 0-1,0 0 0,0 0-1,0 0-3,0 0-1,-3 0-4,-4 0-17,1 0-29,6 0-99,0 0-91</inkml:trace>
  <inkml:trace contextRef="#ctx0" brushRef="#br0" timeOffset="1">880 1765 75,'0'2'45,"0"1"-25,0-3 29,0 0-11,0 0-11,0 0-3,0 0 6,0 0-4,0 0-3,0 0 4,0 0-1,-3 0-4,3 0-1,0 0-4,0 0-1,0 0-6,-6 0-5,2 0-3,-5 0 0,1 0 2,-6-8 0,1-3 3,1-6-2,-4-1-4,1-4 3,-3-4 1,3-2-1,1 0 2,0-3-2,3-5 0,1 0 0,1-6 0,6-2 0,1-2-1,2-3-3,0 3 4,0-6 1,0 3-4,7 6 0,7 4 0,0 6 2,0 6-3,2-1 1,0 3-2,1-1-2,-1 2 3,3 6-1,4 0 1,6 0-1,4 3 1,-1-1-2,7 4-1,-1 1 3,0 3-1,0 6 1,-3 2-1,3 0-1,-2 0 1,-1 0 0,1 0 0,-3 2 0,3 7 1,-1 6-3,-5 1 2,-3-4-1,0 1 1,-2 8-1,-7-4 0,-1 4 2,8 0 0,-7 1-1,0 2 0,-3-1 0,-3 0 0,-5 3 0,4-1 2,-3 0-2,1 3 3,-4 0-4,1 1 1,-3-1 2,-1 3-1,-2-3-5,0 2 6,0 2-3,0 2 4,0-1-1,0 3 1,0 3-2,-5-3 0,-6 2-2,0-6 2,3-4 0,-1-3-1,2 0 0,-7-5 2,1-2 0,-5 1 1,3-7-1,-5 2 1,7-3 0,-1 0-1,-5-3-1,0 0 0,-8-3-3,5-3 3,-6 1 0,3-3 0,-2 0 0,5 0 0,4 0 0,-2 0 0,2 2 0,1-2-1,-6 0 0,10 0 1,-2 0 0,1 0 0,0 0 1,1 0-1,-4 0 1,3 0-1,5 0 0,0 0 0,-2 0 0,0 0 0,2 0 0,-2 0 0,3 0 0,-2 0 0,2 0 1,-1 0 0,4 0-1,-4 0 0,-4 0 0,2 0 0,0-2 0,3-3 0,0 2 0,2 1-1,-2-1 0,5 3 1,-2-2 0,2-1-1,1 0 1,-2 1-1,4 2-6,-3-3-18,3 3-36,0 0-79,0-2-46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6.3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934 1850 6,'0'-2'31,"0"2"1,0 0-12,0 0-2,0 0-1,0 0-5,0 0 2,0 0 6,0 0-2,0 0-4,0 0-4,0 0 2,0 0-1,0 0 1,0 0-3,0 0 3,0 0 0,0 0-7,0 0-3,-6 0 1,-2 0 2,2 0 1,-4 5-3,-1 3-1,-2 0 1,-1 7-1,1 3-1,-1 2 2,3 3 0,3-2 4,-1-1-6,-1 1 1,1 2 3,-1 0-3,1 0 1,2 5-1,-1 0-1,-1-2 2,4 2-2,3 2-1,-2-1 2,4-1-2,0-2 2,0 5 2,0-6-3,0 3 2,11 4 1,-1-7-2,8-2-1,-5 5 0,3-5 1,0-2-1,1-1-1,10-6-1,-5 5 2,2-6-1,3-5 1,0 2-1,1-5 2,-4-2-1,6-1 2,-4-2-3,3 0 0,-9 0 2,8 0 1,0 0-2,-2 0 3,5-6-3,-5-8 1,-1-4 2,-1-5 0,0 0-3,1 0 3,-3-5-3,-3-1 1,-5 4-1,2 0 4,0-5 1,-5 8-2,-3-1 3,-2 4-2,-3-3 3,-3 1 0,2-2-4,-2-1-2,0-1 0,0 0 9,0 5-9,0 2 2,0 1-2,-14-6-1,1-1 1,-4 3-2,7 4 1,2-3-1,0 6 0,-1-5 0,1 7 1,0 2-1,2-3 1,-2 11-1,0-6-1,-1 0 2,5-3 1,-8 4-1,8 2 0,-2 0-1,3 0 1,-2 0 0,2 2 0,0 3 0,1 0 0,2 0 0,-2 0-1,2 0 0,0 0 0,0 0 0,0 0 1,0-2 0,0 2-1,0 0 0,0 0 0,0 0-1,0 0 1,0 0-1,0 0-1,0 0 0,0 0 0,0 0 0,0 0-2,0 0 0,0 0-2,0 0 0,0 0-4,0 0 1,0 0 3,0 0 6,0 0 1,2 10-1,11 7 0,3 4 0,4-6 0,-4 6 0,0 0 0,3 2-1,-2-2 2,7-1-1,-2 3 0,2 3-1,-5-4 1,8-1-1,-5-5 0,2 1 0,-4 3 0,2-7-4,-2-1-1,3-3 4,-4-4 0,-1 0 0,7 0-3,-5-2 2,1-3 2,-2 0-2,0 0 2,-1 0 2,8-3-1,-6-7 2,3 0-4,-1-6 4,-1-2-2,4-2 0,-3 0 0,-4-1 0,4-2 0,0-3 0,0 3 0,-3 3 0,2-3 1,-1-3-1,-2 1 0,-2-4 0,1-2 0,-1 3 0,-2 3 1,-4 4 2,-1-5 2,-4 6 0,-2-5-2,0-2-2,0-7 0,-3 4-1,0 4 2,0-3-2,0 2 3,0 7 1,0 2-1,0 0 3,-6 0-1,-4 0 0,-4 2-3,-1 1 3,2 2 0,-2 3-3,-1 0-3,-4 4 0,-2-1 0,0 2 1,1 0 0,-3 2 0,-4 0 0,1 3-2,-3 0 3,6 0-2,-1 0 0,1 0 3,5 0-5,-1 0 1,2 0 2,4 8-3,0 0 1,1 2 1,-6 3-1,2 1 0,1-5 1,5 1 2,2-5-1,2 1 0,5-3 2,-2-3-4,4 0 1,0 0-2,0 0-2,0 0 0,0 0-2,0 0-4,0 0 2,0 0 1,0 0-2,0 0 7,0 0 4,13-9 1,5 2-1,0-4-1,4-1 0,-2-1 1,1-5-1,4 0 1,-1 0-2,1-5 2,-1-1 1,0-1-2,1-4 0,-1-2 1,1-6 1,-1 6-1,-2-2 1,2-3-1,1 0 0,2 0 2,-11 1-1,1-1-1,-1 1 0,-1 1 4,-3 0-1,-6 15 1,1 0-4,-3-2 2,-2 3 2,0-8-2,-2 4-1,0-7 0,0 0 2,0 2-1,0 1-2,0 0 2,-11-6-2,-2 8 1,2 0 0,-2 2 3,-3 4-4,-1 5 1,-2-5-3,-5 2 3,5-1-2,-3 2 3,-3 5-2,4 5-2,0-3 1,-2 0 1,4 1 2,-2 2-3,-1 0 0,3 2-3,1 3 2,0 0 1,3 0-1,-7 0-1,2 0 0,1 15 3,2 6-6,0-3 7,1 4-2,0 1 0,-1 0 0,3-2 0,1 9-2,-5-4 2,7-2 0,-2 3-1,0-6 1,2 2 0,2 0-1,2 2 1,-2 2-1,5-7 0,-3-2-1,2 2 1,3 1-3,-4 2 3,6-1 0,0-5-2,0 6 0,0-8 1,0-2 0,0-3-1,0-1 1,0-6 0,0 0 1,0-3-1,0 0 1,0 0-2,0 0 2,0 0 1,0 0-1,0 0 1,0 0 1,0 0-1,0 0 0,0 0-1,0 0 0,0 0 0,0 0 0,0 0-4,0 0 4,0 0 6,0 0-3,0-5 0,6-13-1,1-7 2,4-6-3,-2-5 1,-2 0-1,2-7 0,2-4 1,2-6 1,-4-1-2,-5 2 1,0 1 1,-4 8 1,0-3-1,0 8-1,0-3 1,-8-4 2,-5 5-3,-10-6 1,-2 10 0,-5 5-1,-1 5 1,0 9 0,0 1-2,-2 1 0,5-1-1,1-5-2,-3 11 3,-3 5-1,9 3 1,-3 2 0,0 0-1,-3 0 1,6 0-2,1 0 2,-1 5-2,-3 11-1,3 3 3,-7 2-1,2 9-1,7 0 0,0 5 1,4-1 0,4-1-1,-1-2 1,5-4 1,4 10 0,-2-4-1,6 0 1,-1 3-1,3-3-1,0-2 1,0-1 0,0 3 1,13 2-2,1 1 4,3-3-4,-1-1 2,-2-3 0,1 2 0,3-3 0,-8 0 0,9-4 0,-6-4 0,-2-5-1,0-4 0,-5-4 0,-1-1 0,-3-4 1,3 3 1,-5-5 0,0 0-1,0 0 1,1 0 2,-1 0-1,0 0 0,0 0 3,0 0-1,0 0 2,0 0 0,0 0-1,0 0-2,0 0 1,0 0 0,0 0 3,0 0-1,0 0 2,0 0 0,0 0-4,0 0-2,0-5-1,-6-10 0,-12-2-1,-4-5 0,-5 1 0,3-5-1,-7 1 1,-2-5 0,7-2 0,-4-1-1,0 3 0,1 1 1,-2 2-1,-1 5 1,-1 4-3,-4 3 2,-2 2 1,-7 1 0,4 7 0,0 0 0,7 2 1,4 3-2,-4-6 1,3 6 0,-1 0 1,-9 0-4,8 6 5,2 12-2,-1 2-2,9-1 1,-1-2 0,-2 7 1,-1 5-1,10 8-1,-2-2 0,7-1 1,-3 5-1,-1-1 0,11 1 1,2 2 0,4 5-1,0-5 0,0 0 1,13 0 0,10 1-2,-7-4 3,5-2-1,4-4 0,4-2 0,2-4-1,-5-1 1,10-11-3,-1 5 3,0-10 2,5-1-1,2-3 0,-2-5-1,1 0 2,-8 0 2,2 0-3,-2 0 0,-7 0 0,2 0 0,2 0 1,-3-2-1,2-4 1,-1 1-1,-6-2 0,-6-4 0,-2 6 1,-9 4 1,-5 1 4,0 0-2,0 0-1,0 0 1,0 0-3,0 0 1,0 0 1,0 0 3,0 0 0,0 0 3,0 0 1,0 0-8,0 0-3,0 0-1,-25 0 1,-2 0 2,-2 0-1,-1 0-3,3 0 3,-4 0-1,4 0 0,-2 0 0,-15 15 0,4 5 1,-4 10-2,-3 4 2,7-1-2,-3 4 0,10-2 1,6-1-1,-2 1 0,6-1 0,4 7-1,-2-1 2,-1 5 2,-2-4-1,4-3-1,11 0-1,2-7 2,1-3-2,-1 8 0,3-8 1,4 3-2,0 0 1,0-8-2,0 0 1,15 0 0,3 0 2,13-2-3,-2-3 3,1-3 0,-3-2 0,11-1 3,-5-7-3,5-2 0,3-3 3,-7 0 2,5 0-2,1-3 1,1-14-1,3-1 1,-7 3-1,11-3 0,-11-5 0,3-8 1,-1 3 0,-7-3-1,-1 0 1,-7 3 0,3 2-1,-3-5 1,-2 3 0,-8 5 1,2 0-2,-8 7 2,1 4 0,-5-3 0,5-3 0,-2-8 0,4-3-1,-2 3 3,-7 6 1,-2 12-5,0 8 0,-2 0 0,-7 0 1,7 0 0,2-2-1,0-9 0,0 2 1,0 6 1,0 3-1,-3 0 1,-3 0-3,6 0 0,0 0-1,0 0 0,0 0-1,0 0-3,0 0-1,-2 0-4,-6 0-17,2 0-29,6 0-99,0 0-91</inkml:trace>
  <inkml:trace contextRef="#ctx0" brushRef="#br0" timeOffset="1">877 1753 75,'0'2'45,"0"1"-25,0-3 29,0 0-11,0 0-11,0 0-3,0 0 6,0 0-4,0 0-3,0 0 4,0 0-1,-3 0-4,3 0-1,0 0-4,0 0-1,0 0-6,-6 0-5,1 0-3,-3 0 0,0 0 2,-6-8 0,1-3 3,1-5-2,-4-2-4,1-4 3,-3-4 1,3-2-1,1 1 2,1-5-2,2-3 0,0-1 0,2-5 0,7-3 0,0-2-1,2-3-3,0 4 4,0-7 1,0 4-4,7 5 0,6 3 0,2 7 2,-2 7-3,3-1 1,0 1-2,1 0-2,-1 3 3,4 5-1,2 0 1,7 0-1,4 3 1,-2-1-2,8 4-1,0 1 3,-2 3-1,1 6 1,-3 2-1,3 0-1,-2 0 1,-1 0 0,0 0 0,-2 2 0,3 8 1,-1 4-3,-5 2 2,-3-4-1,0 1 1,-2 7-1,-7-2 0,-1 3 2,8-1 0,-7 2-1,-1 3 0,-2-3 0,-3 1 0,-5 3 0,4-2 2,-2 2-2,0 1 3,-5 1-4,2 1 1,-3-1 2,-1 3-1,-2-4-5,0 4 6,0 0-3,0 2 4,0 0-1,0 3 1,0 3-2,-5-3 0,-5 2-2,-2-7 2,4-2 0,-1-5-1,2 0 0,-6-3 2,-1-4 0,-3 3 1,1-9-1,-3 3 1,5-3 0,1 1-1,-6-5-1,0 1 0,-8-3-3,5-3 3,-6 1 0,3-3 0,-1 0 0,3 0 0,6 0 0,-3 0 0,1 2 0,2-2-1,-5 0 0,9 0 1,-2 0 0,1 0 0,0 0 1,1 0-1,-4 0 1,3 0-1,6 0 0,-1 0 0,-3 0 0,1 0 0,2 0 0,-1 0 0,1 0 0,-1 0 0,2 0 1,-1 0 0,5 0-1,-5 0 0,-5 0 0,4 0 0,-2-2 0,4-3 0,1 2 0,1 1-1,-2-1 0,4 3 1,0-2 0,1-1-1,0 1 1,0-1-1,3 3-6,-3-2-18,3 2-36,0 0-79,0-3-46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6.44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926 1839 6,'0'-3'31,"0"3"1,0 0-12,0 0-2,0 0-1,0 0-5,0 0 2,0 0 6,0 0-2,0 0-4,0 0-4,0 0 2,0 0-1,0 0 1,0 0-3,0 0 3,0 0 0,0 0-7,0 0-3,-5 0 1,-3 0 2,2 0 1,-5 5-3,1 4-1,-4-2 1,1 8-1,0 3-1,0 2 2,1 2 0,4-1 4,-1-1-6,0 1 1,0 3 3,-2-2-3,3 1 1,0 5-1,1 0-1,-2-3 2,4 3-2,3 3-1,-2-3 2,4 0-2,0-2 2,0 5 2,0-6-3,0 2 2,11 5 1,-1-7-2,8-3-1,-5 7 0,2-7 1,1-1-1,2-1-1,8-6-1,-5 5 2,4-6-1,2-5 1,-1 2-1,2-5 2,-4-3-1,5 1 2,-2-3-3,1 0 0,-8 0 2,8 0 1,-1 0-2,0 0 3,3-6-3,-4-8 1,-1-4 2,-1-5 0,0 0-3,0 1 3,-2-7-3,-3 1 1,-5 3-1,1 0 4,1-4 1,-4 6-2,-5 1 3,-1 3-2,-3-3 3,-3 1 0,2-2-4,-2 0-2,0-2 0,0-1 9,0 6-9,0 2 2,0 1-2,-13-6-1,0 0 1,-4 2-2,6 4 1,4-3-1,-2 6 0,0-4 0,2 5 1,-1 3-1,2-2 1,-2 10-1,0-6-1,0-1 2,3-1 1,-6 3-1,6 2 0,-1 0-1,3 0 1,-1 0 0,0 2 0,2 3 0,-1 0 0,3 0 0,-2 0-1,2 0 0,0 0 0,0 0 0,0 0 1,0-2 0,0 2-1,0 0 0,0 0 0,0 0-1,0 0 1,0 0-1,0 0-1,0 0 0,0 0 0,0 0 0,0 0-2,0 0 0,0 0-2,0 0 0,0 0-4,0 0 1,0 0 3,0 0 6,0 0 1,2 10-1,11 7 0,3 3 0,4-5 0,-4 6 0,0 0 0,3 3-1,-2-4 2,7 0-1,-3 3 0,3 2-1,-5-2 1,8-3-1,-5-4 0,1 1 0,-3 4 0,2-9-4,-2 1-1,2-5 4,-2-3 0,-3 0 0,8 0-3,-5-1 2,1-4 2,-3 0-2,2 0 2,-3 0 2,9-4-1,-6-6 2,2 0-4,0-6 4,0-1-2,2-4 0,-2 1 0,-4-1 0,4-1 0,-1-4 0,2 3 0,-5 3 0,3-2 1,-1-4-1,-2 1 0,-2-5 0,1 0 0,-1 2 0,-3 4 1,-2 2 2,-3-3 2,-3 5 0,-2-5-2,0-2-2,0-6 0,-3 3-1,0 4 2,0-3-2,0 3 3,0 6 1,0 1-1,0 2 3,-6-1-1,-4 0 0,-3 2-3,-2 1 3,1 3 0,-1 2-3,-1 0-3,-3 4 0,-3-2 0,0 3 1,2 0 0,-4 3 0,-5-1 0,3 3-2,-3 0 3,5 0-2,-2 0 0,2 0 3,6 0-5,-2 0 1,2 0 2,5 8-3,-1-1 1,0 3 1,-4 4-1,1-1 0,1-4 1,6 1 2,1-5-1,2 1 0,4-3 2,-1-3-4,4 0 1,0 0-2,0 0-2,0 0 0,0 0-2,0 0-4,0 0 2,0 0 1,0 0-2,0 0 7,0 0 4,14-9 1,3 3-1,1-5-1,4-2 0,-2 1 1,1-7-1,3 2 1,0-1-2,1-5 2,-1-1 1,0-1-2,0-5 0,0-1 1,1-5 1,-1 6-1,-2-3 1,2-3-1,0 0 0,3 0 2,-11 1-1,1 0-1,-1 0 0,-1 1 4,-4 1-1,-5 14 1,1 0-4,-3-2 2,-2 3 2,0-7-2,-2 2-1,0-5 0,0 0 2,0 0-1,0 2-2,0 1 2,-10-7-2,-4 8 1,4 1 0,-3 0 3,-3 6-4,-1 4 1,-2-5-3,-5 2 3,5-1-2,-3 1 3,-2 6-2,3 5-2,0-2 1,-1-1 1,2 1 2,0 2-3,-2 0 0,2 2-3,3 3 2,-1 0 1,3 0-1,-7 0-1,3 0 0,0 15 3,2 5-6,0-2 7,1 5-2,1 0 0,-3 0 0,5-3 0,0 10-2,-5-4 2,7-2 0,-2 3-1,0-7 1,2 4 0,2-2-1,2 3 1,-2 2-1,5-7 0,-2-3-1,1 3 1,3 1-3,-4 2 3,6-1 0,0-5-2,0 6 0,0-8 1,0-3 0,0-2-1,0-1 1,0-5 0,0-2 1,0-2-1,0 0 1,0 0-2,0 0 2,0 0 1,0 0-1,0 0 1,0 0 1,0 0-1,0 0 0,0 0-1,0 0 0,0 0 0,0 0 0,0 0-4,0 0 4,0 0 6,0 0-3,0-5 0,6-12-1,1-8 2,3-6-3,-1-5 1,-2 0-1,2-7 0,2-3 1,2-7 1,-4 0-2,-5 1 1,0 2 1,-4 7 1,0-4-1,0 10-1,0-4 1,-8-3 2,-5 4-3,-9-6 1,-3 10 0,-5 5-1,-1 6 1,0 7 0,0 3-2,-2 0 0,6 0-1,0-6-2,-3 11 3,-2 5-1,8 2 1,-3 3 0,0 0-1,-3 0 1,6 0-2,2 0 2,-2 5-2,-3 11-1,3 3 3,-6 2-1,1 8-1,7 1 0,0 5 1,4-1 0,5-2-1,-2-1 1,5-3 1,4 8 0,-2-3-1,5 0 1,1 2-1,2-1-1,0-3 1,0-1 0,0 2 1,13 3-2,1 0 4,3-2-4,-1 0 2,-3-5 0,2 3 0,3-4 0,-8 1 0,9-4 0,-6-4 0,-2-5-1,-1-4 0,-4-4 0,0-1 0,-5-4 1,4 3 1,-5-5 0,0 0-1,0 0 1,2 0 2,-2 0-1,0 0 0,0 0 3,0 0-1,0 0 2,0 0 0,0 0-1,0 0-2,0 0 1,0 0 0,0 0 3,0 0-1,0 0 2,0 0 0,0 0-4,0 0-2,0-5-1,-7-10 0,-10-2-1,-5-5 0,-5 2 0,3-6-1,-6 1 1,-3-5 0,6-2 0,-2 0-1,-1 2 0,1 1 1,-1 2-1,-2 6 1,0 2-3,-6 4 2,0 3 1,-7-1 0,3 8 0,0 0 0,7 3 1,4 2-2,-3-6 1,2 6 0,-1 0 1,-8 0-4,7 6 5,2 11-2,-1 3-2,9 0 1,-1-4 0,-1 8 1,-1 5-1,8 8-1,0-2 0,5-2 1,-2 5-1,0 0 0,10 1 1,2 2 0,4 4-1,0-4 0,0 0 1,13 0 0,9 0-2,-6-3 3,5-3-1,4-2 0,4-4 0,1-3-1,-3-1 1,8-11-3,-1 4 3,2-8 2,4-2-1,1-3 0,-1-5-1,0 0 2,-7 0 2,2 0-3,-3 0 0,-5 0 0,0 0 0,3 0 1,-3-2-1,2-4 1,-2 1-1,-5-3 0,-6-2 0,-3 5 1,-7 3 1,-6 2 4,0 0-2,0 0-1,0 0 1,0 0-3,0 0 1,0 0 1,0 0 3,0 0 0,0 0 3,0 0 1,0 0-8,0 0-3,0 0-1,-25 0 1,-2 0 2,-2 0-1,-1 0-3,4 0 3,-5 0-1,4 0 0,-2 0 0,-14 15 0,3 6 1,-4 9-2,-2 4 2,6-2-2,-3 5 0,11-2 1,5-2-1,-2 2 0,7-1 0,2 7-1,0-1 2,-2 4 2,-2-3-1,5-3-1,10-1-1,2-6 2,1-3-2,-2 7 0,5-6 1,3 2-2,0 0 1,0-9-2,0 1 1,14 0 0,5 0 2,11-3-3,-1-2 3,1-3 0,-4-2 0,12 0 3,-5-8-3,4-3 0,4-2 3,-7 0 2,4 0-2,3-2 1,-1-16-1,4 0 1,-7 3-1,10-3 0,-10-5 0,2-7 1,0 2 0,-7-2-1,-2-1 1,-5 2 0,1 3-1,-2-4 1,-2 2 0,-9 5 1,3 0-2,-8 8 2,1 3 0,-4-3 0,3-3 0,-1-8 0,4-2-1,-2 2 3,-7 6 1,-2 12-5,0 8 0,-2 0 0,-7 0 1,7 0 0,2-2-1,0-9 0,0 2 1,0 6 1,0 3-1,-2 0 1,-5 0-3,7 0 0,0 0-1,0 0 0,0 0-1,0 0-3,0 0-1,-2 0-4,-5 0-17,1 0-29,6 0-99,0 0-91</inkml:trace>
  <inkml:trace contextRef="#ctx0" brushRef="#br0" timeOffset="1">870 1742 75,'0'3'45,"0"-1"-25,0-2 29,0 0-11,0 0-11,0 0-3,0 0 6,0 0-4,0 0-3,0 0 4,0 0-1,-3 0-4,3 0-1,0 0-4,0 0-1,0 0-6,-6 0-5,2 0-3,-5 0 0,1 0 2,-5-7 0,-1-4 3,3-6-2,-5 0-4,1-5 3,-3-4 1,3-2-1,1 1 2,1-4-2,2-4 0,1-1 0,1-5 0,6-2 0,1-3-1,2-3-3,0 4 4,0-7 1,0 4-4,8 6 0,5 2 0,1 8 2,-1 6-3,3-2 1,0 3-2,1 0-2,-1 1 3,3 7-1,3-1 1,7 0-1,4 3 1,-2-1-2,8 4-1,-1 1 3,-1 4-1,1 4 1,-4 3-1,4 0-1,-3 0 1,0 0 0,0 0 0,-2 3 0,2 6 1,1 5-3,-7 2 2,-3-4-1,2 1 1,-4 7-1,-6-2 0,-1 2 2,7 1 0,-6 0-1,0 3 0,-3-1 0,-4-1 0,-4 4 0,4-1 2,-2 0-2,0 2 3,-5 1-4,2 0 1,-3 0 2,-1 3-1,-2-4-5,0 4 6,0 0-3,0 2 4,0 0-1,0 3 1,0 2-2,-5-2 0,-5 1-2,-2-6 2,4-2 0,-1-5-1,2 0 0,-6-4 2,0-2 0,-5 1 1,3-7-1,-4 1 1,5-2 0,1 0-1,-6-3-1,0 0 0,-7-3-3,4-3 3,-6 1 0,4-3 0,-3 0 0,5 0 0,4 0 0,-1 0 0,0 2 0,3-2-1,-7 0 0,10 0 1,-2 0 0,2 0 0,-1 0 1,1 0-1,-4 0 1,4 0-1,4 0 0,0 0 0,-3 0 0,2 0 0,1 0 0,-2 0 0,3 0 0,-2 0 0,2 0 1,-1 0 0,5 0-1,-5 0 0,-4 0 0,2 0 0,0-2 0,3-3 0,0 2 0,2 1-1,-2-1 0,5 3 1,-2-2 0,3-1-1,-1 1 1,0-1-1,3 3-6,-3-3-18,3 3-36,0 0-79,0-2-46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6.48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924 1824 6,'0'-2'31,"0"2"1,0 0-12,0 0-2,0 0-1,0 0-5,0 0 2,0 0 6,0 0-2,0 0-4,0 0-4,0 0 2,0 0-1,0 0 1,0 0-3,0 0 3,0 0 0,0 0-7,0 0-3,-5 0 1,-3 0 2,2 0 1,-5 5-3,1 3-1,-3 0 1,-1 7-1,1 2-1,0 3 2,1 2 0,5-1 4,-2-1-6,-1 1 1,1 2 3,-1-1-3,1 1 1,2 5-1,-1-1-1,-1-1 2,5 1-2,1 3-1,-1-2 2,4 0-2,0-3 2,0 6 2,0-6-3,0 2 2,11 5 1,0-7-2,6-3-1,-4 6 0,2-5 1,1-3-1,2 0-1,8-6-1,-5 5 2,4-6-1,2-6 1,-1 3-1,2-5 2,-4-2-1,5-1 2,-2-2-3,1 0 0,-8 0 2,6 0 1,2 0-2,-2 0 3,4-6-3,-4-8 1,-1-3 2,-1-6 0,0 0-3,0 1 3,-2-6-3,-3-1 1,-5 5-1,1-1 4,1-4 1,-5 6-2,-3 1 3,-3 4-2,-1-5 3,-4 3 0,2-3-4,-2 0-2,0-2 0,0 0 9,0 5-9,0 3 2,0 0-2,-13-6-1,-1 0 1,-2 2-2,5 4 1,4-2-1,-2 5 0,0-5 0,2 7 1,-1 2-1,2-2 1,-2 10-1,0-6-1,0-1 2,3-1 1,-6 3-1,6 2 0,-1 0-1,3 0 1,-1 0 0,1 3 0,0 2 0,0 0 0,3 0 0,-2 0-1,2 0 0,0 0 0,0 0 0,0 0 1,0-3 0,0 3-1,0 0 0,0 0 0,0 0-1,0 0 1,0 0-1,0 0-1,0 0 0,0 0 0,0 0 0,0 0-2,0 0 0,0 0-2,0 0 0,0 0-4,0 0 1,0 0 3,0 0 6,0 0 1,2 10-1,11 7 0,3 3 0,4-5 0,-4 6 0,0 0 0,3 2-1,-2-3 2,6 0-1,-2 3 0,3 2-1,-4-3 1,6-1-1,-4-5 0,2 0 0,-5 4 0,3-7-4,-1-1-1,1-4 4,-3-3 0,-1 0 0,6 0-3,-4-2 2,1-3 2,-3 0-2,2 0 2,-3 0 2,9-3-1,-6-7 2,2 0-4,0-5 4,-1-3-2,4-2 0,-3 0 0,-4 0 0,4-3 0,-1-2 0,1 2 0,-4 3 0,4-2 1,-3-4-1,-1 1 0,-2-4 0,1 0 0,-1 0 0,-3 5 1,-2 3 2,-3-4 2,-3 5 0,-2-5-2,0-1-2,0-8 0,-3 4-1,0 5 2,0-4-2,0 3 3,0 6 1,0 2-1,0 0 3,-6 1-1,-4-1 0,-3 2-3,-2 1 3,1 3 0,-1 2-3,0 0-3,-5 4 0,-2-1 0,0 2 1,2 0 0,-4 2 0,-4 1 0,1 2-2,-2 0 3,6 0-2,-3 0 0,2 0 3,6 0-5,-2 0 1,2 0 2,5 7-3,-1 1 1,0 1 1,-4 5-1,1-1 0,1-4 1,6 1 2,1-5-1,2 1 0,4-3 2,0-3-4,3 0 1,0 0-2,0 0-2,0 0 0,0 0-2,0 0-4,0 0 2,0 0 1,0 0-2,0 0 7,0 0 4,13-9 1,4 2-1,1-3-1,4-3 0,-2 1 1,1-6-1,3 0 1,0 1-2,1-7 2,-1 1 1,-1-2-2,2-3 0,-1-3 1,1-6 1,-2 8-1,-1-4 1,2-2-1,1-1 0,1 0 2,-10 1-1,1 1-1,-1-1 0,-1 1 4,-4 1-1,-5 14 1,1 0-4,-3-1 2,-2 1 2,0-6-2,-2 3-1,0-6 0,0 0 2,0 0-1,0 3-2,0 0 2,-10-7-2,-4 8 1,4 1 0,-3 0 3,-3 6-4,-1 5 1,-1-7-3,-6 4 3,4-2-2,-2 2 3,-1 5-2,1 5-2,1-2 1,-1-1 1,3 1 2,-1 2-3,-2 0 0,2 2-3,3 3 2,-1 0 1,3 0-1,-7 0-1,3 0 0,0 15 3,2 5-6,0-2 7,1 4-2,1 0 0,-3 2 0,5-4 0,0 9-2,-5-3 2,8-3 0,-4 5-1,1-8 1,3 3 0,1-1-1,2 3 1,-2 2-1,5-8 0,-3-1-1,2 2 1,3 1-3,-4 1 3,6 0 0,0-5-2,0 5 0,0-7 1,0-2 0,0-3-1,0-1 1,0-6 0,0 0 1,0-3-1,0 0 1,0 0-2,0 0 2,0 0 1,0 0-1,0 0 1,0 0 1,0 0-1,0 0 0,0 0-1,0 0 0,0 0 0,0 0 0,0 0-4,0 0 4,0 0 6,0 0-3,0-5 0,6-13-1,1-7 2,4-5-3,-2-6 1,-2 0-1,2-6 0,1-4 1,3-7 1,-4 0-2,-4 2 1,-2 1 1,-3 8 1,0-4-1,0 9-1,0-4 1,-8-3 2,-5 5-3,-9-7 1,-3 10 0,-5 6-1,-1 5 1,1 7 0,-1 3-2,-2 1 0,6-2-1,0-5-2,-3 11 3,-2 5-1,8 3 1,-3 2 0,0 0-1,-3 0 1,7 0-2,1 0 2,-2 5-2,-3 10-1,4 4 3,-7 2-1,1 8-1,7 1 0,0 5 1,4-2 0,5-1-1,-2-1 1,5-4 1,4 9 0,-2-3-1,5 0 1,1 2-1,2-3-1,0-1 1,0-1 0,0 2 1,13 2-2,1 2 4,3-4-4,-1 1 2,-3-5 0,2 3 0,2-4 0,-6 0 0,8-3 0,-6-4 0,-3-5-1,1-4 0,-5-4 0,-1-2 0,-3-2 1,2 2 1,-4-5 0,0 0-1,0 0 1,2 0 2,-2 0-1,0 0 0,0 0 3,0 0-1,0 0 2,0 0 0,0 0-1,0 0-2,0 0 1,0 0 0,0 0 3,0 0-1,0 0 2,0 0 0,0 0-4,0 0-2,0-5-1,-6-10 0,-12-2-1,-4-5 0,-4 2 0,2-6-1,-7 1 1,-1-4 0,5-3 0,-2 0-1,-1 2 0,1 2 1,-1 0-1,-1 8 1,-2 1-3,-4 4 2,-2 3 1,-6 0 0,4 7 0,-1 0 0,7 2 1,4 3-2,-3-6 1,2 6 0,0 0 1,-10 0-4,9 6 5,0 12-2,1 1-2,8 0 1,-1-2 0,-1 6 1,-2 6-1,10 8-1,-2-2 0,7-2 1,-3 5-1,0-1 0,10 2 1,2 2 0,4 4-1,0-5 0,0 1 1,13 0 0,9-1-2,-6-2 3,5-3-1,4-2 0,4-4 0,1-4-1,-4 0 1,10-11-3,-2 4 3,1-9 2,5-1-1,1-3 0,-1-5-1,0 0 2,-7 0 2,1 0-3,-1 0 0,-7 0 0,2 0 0,2 0 1,-4-2-1,3-4 1,-1 1-1,-6-2 0,-7-3 0,-1 5 1,-9 4 1,-5 1 4,0 0-2,0 0-1,0 0 1,0 0-3,0 0 1,0 0 1,0 0 3,0 0 0,0 0 3,0 0 1,0 0-8,0 0-3,0 0-1,-25 0 1,-1 0 2,-3 0-1,-1 0-3,3 0 3,-4 0-1,5 0 0,-3 0 0,-14 14 0,3 6 1,-4 10-2,-2 3 2,7 0-2,-5 3 0,13-1 1,3-2-1,-1 2 0,7-2 0,3 8-1,-1-2 2,-2 5 2,-2-3-1,4-4-1,12 1-1,1-8 2,0-1-2,0 5 0,4-5 1,3 1-2,0 1 1,0-9-2,0 1 1,14 0 0,4-1 2,12-1-3,-1-4 3,1-2 0,-3-1 0,11-3 3,-6-6-3,5-2 0,4-3 3,-7 0 2,4 0-2,3-3 1,-1-13-1,3-3 1,-6 5-1,10-4 0,-10-5 0,3-7 1,-1 2 0,-8-2-1,-1-1 1,-5 3 0,1 2-1,-2-3 1,-2 0 0,-9 7 1,3-1-2,-8 8 2,1 2 0,-5-2 0,5-2 0,-2-9 0,4-2-1,-2 2 3,-7 7 1,-2 11-5,0 8 0,-2 0 0,-7 0 1,7 0 0,2-2-1,0-9 0,0 2 1,0 6 1,0 3-1,-3 0 1,-3 0-3,6 0 0,0 0-1,0 0 0,0 0-1,0 0-3,0 0-1,-2 0-4,-5 0-17,0 0-29,7 0-99,0 0-91</inkml:trace>
  <inkml:trace contextRef="#ctx0" brushRef="#br0" timeOffset="1">868 1728 75,'0'3'45,"0"-1"-25,0-2 29,0 0-11,0 0-11,0 0-3,0 0 6,0 0-4,0 0-3,0 0 4,0 0-1,-3 0-4,3 0-1,0 0-4,0 0-1,0 0-6,-6 0-5,2 0-3,-5 0 0,1 0 2,-5-7 0,0-4 3,1-6-2,-4 0-4,1-5 3,-2-3 1,2-3-1,1 1 2,0-4-2,4-3 0,-1-2 0,2-5 0,7-2 0,0-3-1,2-2-3,0 4 4,0-8 1,0 5-4,7 5 0,6 3 0,1 7 2,0 6-3,1-2 1,1 4-2,1-2-2,-1 3 3,3 5-1,3 1 1,7-1-1,4 3 1,-2-1-2,8 4-1,-2 1 3,0 4-1,1 5 1,-3 2-1,2 0-1,-2 0 1,-1 0 0,1 0 0,-2 2 0,2 7 1,1 5-3,-7 2 2,-3-4-1,1 1 1,-2 7-1,-7-3 0,-2 4 2,9-1 0,-7 1-1,-1 3 0,-2-1 0,-3-1 0,-5 4 0,3-2 2,-1 1-2,0 2 3,-5 1-4,3 0 1,-5-1 2,0 4-1,-2-4-5,0 3 6,0 1-3,0 2 4,0-1-1,0 4 1,0 2-2,-4-2 0,-7 1-2,0-6 2,3-3 0,-1-4-1,2 0 0,-6-4 2,-1-3 0,-3 2 1,2-7-1,-5 1 1,7-2 0,0 0-1,-7-3-1,2-1 0,-8-2-3,4-2 3,-6-1 0,4-2 0,-3 0 0,5 0 0,4 0 0,-1 0 0,1 3 0,1-3-1,-5 0 0,9 0 1,-2 0 0,1 0 0,0 0 1,1 0-1,-3 0 1,3 0-1,4 0 0,0 0 0,-2 0 0,0 0 0,3 0 0,-3 0 0,2 0 0,0 0 0,1 0 1,-1 0 0,4 0-1,-3 0 0,-6 0 0,4 0 0,-2-3 0,4-2 0,1 3 0,1-1-1,-2 1 0,5 2 1,-2-3 0,3 1-1,-1-1 1,0 1-1,3 2-6,-3-3-18,3 3-36,0 0-79,0-2-46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6.52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920 1816 6,'0'-3'31,"0"3"1,0 0-12,0 0-2,0 0-1,0 0-5,0 0 2,0 0 6,0 0-2,0 0-4,0 0-4,0 0 2,0 0-1,0 0 1,0 0-3,0 0 3,0 0 0,0 0-7,0 0-3,-6 0 1,-1 0 2,0 0 1,-3 5-3,-1 4-1,-2-2 1,0 8-1,0 2-1,0 3 2,1 2 0,5-1 4,-2-1-6,-1 0 1,1 3 3,-1 0-3,1-1 1,2 6-1,-1-1-1,-1-1 2,5 1-2,1 3-1,0-2 2,3 0-2,0-3 2,0 6 2,0-7-3,0 4 2,10 3 1,1-6-2,6-3-1,-3 6 0,0-6 1,2-1-1,2-1-1,8-6-1,-5 4 2,4-5-1,1-6 1,0 3-1,2-5 2,-4-2-1,5-1 2,-3-2-3,2 0 0,-8 0 2,8 0 1,-1 0-2,-1 0 3,4-6-3,-4-8 1,-1-3 2,-2-6 0,1 1-3,1 0 3,-3-7-3,-4 1 1,-4 4-1,1-1 4,1-4 1,-5 7-2,-3 0 3,-3 3-2,-1-3 3,-4 2 0,2-3-4,-2 0-2,0-1 0,0-2 9,0 6-9,0 3 2,0 0-2,-14-6-1,1 0 1,-3 3-2,5 2 1,4-1-1,-2 5 0,1-4 0,1 6 1,-1 2-1,1-2 1,0 10-1,-1-6-1,-1-1 2,5 0 1,-8 1-1,8 3 0,-2 0-1,3 0 1,-1 0 0,0 3 0,1 2 0,1 0 0,2 0 0,-2 0-1,2 0 0,0 0 0,0 0 0,0 0 1,0-3 0,0 3-1,0 0 0,0 0 0,0 0-1,0 0 1,0 0-1,0 0-1,0 0 0,0 0 0,0 0 0,0 0-2,0 0 0,0 0-2,0 0 0,0 0-4,0 0 1,0 0 3,0 0 6,0 0 1,2 10-1,11 8 0,3 1 0,3-4 0,-3 6 0,1-1 0,1 3-1,-1-3 2,6 0-1,-2 3 0,3 2-1,-5-3 1,8-1-1,-6-6 0,3 2 0,-5 4 0,3-9-4,-1 0-1,0-3 4,-1-5 0,-3 1 0,8 0-3,-6-1 2,2-4 2,-2 0-2,0 0 2,-2 0 2,9-4-1,-6-6 2,2 1-4,0-7 4,-1-1-2,3-4 0,-2 1 0,-4 0 0,4-3 0,-1-2 0,1 2 0,-4 4 0,3-4 1,-1-2-1,-2 0 0,-2-4 0,0 0 0,0 1 0,-3 4 1,-2 2 2,-2-3 2,-5 6 0,-1-6-2,0-1-2,0-7 0,-3 3-1,0 4 2,0-2-2,0 2 3,0 6 1,0 2-1,0 1 3,-6-1-1,-4 0 0,-3 3-3,-2 0 3,2 2 0,-2 4-3,-1-1-3,-3 4 0,-3-2 0,0 3 1,2 1 0,-4 1 0,-4 1 0,2 2-2,-3 0 3,5 0-2,-1 0 0,1 0 3,6 0-5,-2 0 1,2 0 2,5 7-3,-1 0 1,1 3 1,-6 4-1,3-1 0,0-4 1,5 1 2,2-5-1,2 0 0,5-1 2,-2-4-4,4 0 1,0 0-2,0 0-2,0 0 0,0 0-2,0 0-4,0 0 2,0 0 1,0 0-2,0 0 7,0 0 4,13-9 1,5 2-1,0-4-1,3-1 0,-1 0 1,1-7-1,3 2 1,0 0-2,1-6 2,-2 0 1,1-2-2,0-5 0,0 0 1,1-7 1,-2 8-1,-1-3 1,2-4-1,0 1 0,3-1 2,-11 2-1,0-1-1,0 0 0,-1 2 4,-4 0-1,-5 14 1,1 0-4,-3-1 2,-1 2 2,-2-7-2,-1 3-1,0-6 0,0 0 2,0 0-1,0 3-2,0 0 2,-10-6-2,-3 7 1,2 1 0,-2 1 3,-3 4-4,0 6 1,-3-6-3,-5 2 3,5-1-2,-3 2 3,-1 5-2,2 5-2,-1-2 1,1-2 1,1 3 2,0 1-3,-2 0 0,3 2-3,1 3 2,1 0 1,2 0-1,-7 0-1,3 0 0,0 14 3,3 7-6,-2-4 7,2 6-2,1 0 0,-2 0 0,4-3 0,0 9-2,-5-3 2,8-3 0,-4 4-1,1-7 1,3 3 0,1-1-1,2 3 1,-2 1-1,5-6 0,-2-2-1,0 1 1,5 2-3,-6 1 3,7 0 0,0-5-2,0 5 0,0-7 1,0-3 0,0-2-1,0-1 1,0-5 0,0-2 1,0-2-1,0 0 1,0 0-2,0 0 2,0 0 1,0 0-1,0 0 1,0 0 1,0 0-1,0 0 0,0 0-1,0 0 0,0 0 0,0 0 0,0 0-4,0 0 4,0 0 6,0 0-3,0-5 0,7-12-1,0-8 2,3-5-3,-1-6 1,-2 1-1,2-7 0,1-4 1,3-6 1,-4-1-2,-4 2 1,-2 1 1,-3 8 1,0-4-1,0 9-1,0-4 1,-8-2 2,-5 3-3,-9-5 1,-2 9 0,-6 6-1,-1 5 1,0 8 0,1 1-2,-3 2 0,6-1-1,0-6-2,-2 11 3,-4 5-1,10 3 1,-4 2 0,0 0-1,-2 0 1,5 0-2,2 0 2,-2 5-2,-3 10-1,3 4 3,-5 2-1,0 8-1,7 0 0,0 6 1,4-2 0,5-1-1,-2-1 1,6-4 1,2 8 0,0-2-1,4-1 1,0 4-1,3-3-1,0-3 1,0 0 0,0 2 1,13 2-2,1 1 4,3-2-4,-1-1 2,-3-4 0,2 2 0,3-3 0,-8 1 0,8-4 0,-4-5 0,-4-4-1,1-4 0,-5-4 0,-1-2 0,-3-2 1,2 2 1,-4-5 0,0 0-1,0 0 1,2 0 2,-2 0-1,0 0 0,0 0 3,0 0-1,0 0 2,0 0 0,0 0-1,0 0-2,0 0 1,0 0 0,0 0 3,0 0-1,0 0 2,0 0 0,0 0-4,0 0-2,0-5-1,-6-10 0,-12-2-1,-4-5 0,-4 2 0,2-5-1,-6 0 1,-3-5 0,7-1 0,-3-1-1,-1 2 0,1 2 1,-1 1-1,-1 6 1,-2 3-3,-3 3 2,-3 3 1,-6 0 0,4 7 0,-1 0 0,8 2 1,3 3-2,-3-5 1,2 5 0,0 0 1,-9 0-4,7 5 5,2 13-2,0 1-2,8 0 1,-1-2 0,-1 6 1,-1 6-1,8 7-1,0-1 0,6-2 1,-3 5-1,0-1 0,10 1 1,2 3 0,4 3-1,0-3 0,0-1 1,13 1 0,9-1-2,-6-2 3,5-3-1,3-3 0,5-3 0,1-4-1,-4 0 1,9-11-3,0 4 3,0-8 2,4-3-1,2-2 0,-1-5-1,0 0 2,-7 0 2,1 0-3,-2 0 0,-5 0 0,0 0 0,3 0 1,-4-1-1,3-5 1,-2 1-1,-5-3 0,-6-2 0,-3 5 1,-8 3 1,-5 2 4,0 0-2,0 0-1,0 0 1,0 0-3,0 0 1,0 0 1,0 0 3,0 0 0,0 0 3,0 0 1,0 0-8,0 0-3,0 0-1,-24 0 1,-3 0 2,-2 0-1,-1 0-3,4 0 3,-5 0-1,5 0 0,-3 0 0,-14 15 0,4 6 1,-5 8-2,-2 4 2,7-1-2,-4 5 0,11-3 1,5-1-1,-2 2 0,7-2 0,3 7-1,-1 0 2,-2 4 2,-2-4-1,5-3-1,10 0-1,2-6 2,1-3-2,-1 6 0,4-6 1,3 3-2,0-1 1,0-7-2,0-1 1,14 1 0,4-1 2,12-1-3,-1-4 3,1-2 0,-4-2 0,12 0 3,-6-8-3,5-3 0,3-2 3,-6 0 2,4 0-2,2-2 1,1-16-1,2 0 1,-6 3-1,9-2 0,-9-6 0,2-7 1,0 2 0,-8-2-1,-1 0 1,-5 2 0,1 2-1,-2-3 1,-2 1 0,-9 5 1,3 0-2,-8 8 2,0 3 0,-3-3 0,3-2 0,-1-9 0,4-2-1,-2 3 3,-7 5 1,-2 13-5,0 7 0,-2 0 0,-7 0 1,7 0 0,2-3-1,0-8 0,0 2 1,0 7 1,0 2-1,-2 0 1,-5 0-3,7 0 0,0 0-1,0 0 0,0 0-1,0 0-3,0 0-1,-2 0-4,-5 0-17,1 0-29,6 0-99,0 0-91</inkml:trace>
  <inkml:trace contextRef="#ctx0" brushRef="#br0" timeOffset="1">864 1720 75,'0'3'45,"0"-1"-25,0-2 29,0 0-11,0 0-11,0 0-3,0 0 6,0 0-4,0 0-3,0 0 4,0 0-1,-3 0-4,3 0-1,0 0-4,0 0-1,0 0-6,-6 0-5,1 0-3,-3 0 0,0 0 2,-5-7 0,0-4 3,1-5-2,-4-2-4,1-3 3,-2-5 1,2-1-1,1 0 2,1-4-2,2-3 0,1-2 0,1-4 0,6-3 0,2-2-1,1-3-3,0 3 4,0-7 1,0 5-4,7 5 0,6 4 0,1 5 2,-1 8-3,3-2 1,0 2-2,0-1-2,0 3 3,3 6-1,3 0 1,7-1-1,4 3 1,-3-1-2,9 5-1,-1 0 3,-2 3-1,2 6 1,-4 2-1,4 0-1,-3 0 1,-1 0 0,1 0 0,-2 2 0,2 7 1,0 5-3,-6 2 2,-3-4-1,1 1 1,-2 7-1,-8-3 0,0 4 2,8-2 0,-8 3-1,1 2 0,-3-2 0,-4 0 0,-4 4 0,3-2 2,-1 0-2,0 4 3,-5-1-4,3 1 1,-5-1 2,0 4-1,-2-4-5,0 3 6,0 1-3,0 2 4,0-1-1,0 3 1,0 3-2,-4-2 0,-7 1-2,0-7 2,3-2 0,-1-4-1,2 0 0,-6-4 2,0-3 0,-5 2 1,3-7-1,-4 1 1,6-2 0,0 0-1,-7-3-1,2-1 0,-8-2-3,4-2 3,-6-1 0,4-2 0,-2 0 0,4 0 0,4 0 0,-1 0 0,0 2 0,3-2-1,-6 0 0,9 0 1,-2 0 0,2 0 0,-1 0 1,1 0-1,-4 0 1,4 0-1,4 0 0,0 0 0,-2 0 0,0 0 0,2 0 0,-1 0 0,1 0 0,0 0 0,1 0 1,-1 0 0,5 0-1,-5 0 0,-4 0 0,2 0 0,0-2 0,3-3 0,1 3 0,1-1-1,-2 1 0,4 2 1,0-3 0,1 1-1,1-1 1,-2 1-1,4 2-6,-3-3-18,3 3-36,0 0-79,0-2-46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6.57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918 1804 6,'0'-3'31,"0"3"1,0 0-12,0 0-2,0 0-1,0 0-5,0 0 2,0 0 6,0 0-2,0 0-4,0 0-4,0 0 2,0 0-1,0 0 1,0 0-3,0 0 3,0 0 0,0 0-7,0 0-3,-6 0 1,-1 0 2,0 0 1,-3 5-3,-1 3-1,-2 0 1,0 7-1,0 2-1,0 2 2,2 4 0,3-3 4,-1 0-6,-1 0 1,2 3 3,-3-1-3,2 0 1,2 6-1,-1-1-1,0-1 2,3 1-2,3 3-1,-2-2 2,4-1-2,0-2 2,0 5 2,0-5-3,0 2 2,11 4 1,-1-6-2,8-3-1,-5 6 0,2-6 1,0-2-1,3 0-1,8-6-1,-5 4 2,4-5-1,1-6 1,0 3-1,2-5 2,-4-3-1,5 1 2,-3-3-3,2 0 0,-8 0 2,7 0 1,0 0-2,-1 0 3,4-6-3,-4-8 1,-1-3 2,-1-6 0,-1 1-3,2 0 3,-3-6-3,-4 0 1,-4 4-1,1-1 4,1-4 1,-5 7-2,-3 0 3,-3 4-2,-1-4 3,-4 2 0,1-3-4,-1 1-2,0-3 0,0 0 9,0 5-9,0 3 2,0 0-2,-13-6-1,0 1 1,-4 1-2,7 4 1,3-2-1,-2 5 0,0-4 0,2 6 1,0 2-1,0-2 1,0 10-1,-1-6-1,-1 0 2,5-2 1,-8 3-1,8 2 0,-2 0-1,3 0 1,-1 0 0,0 2 0,2 3 0,-1 0 0,3 0 0,-2 0-1,2 0 0,0 0 0,0 0 0,0 0 1,0-2 0,0 2-1,0 0 0,0 0 0,0 0-1,0 0 1,0 0-1,0 0-1,0 0 0,0 0 0,0 0 0,0 0-2,0 0 0,0 0-2,0 0 0,0 0-4,0 0 1,0 0 3,0 0 6,0 0 1,2 10-1,11 7 0,3 3 0,3-6 0,-3 7 0,0-1 0,3 3-1,-3-3 2,8 0-1,-3 2 0,3 3-1,-5-3 1,7-1-1,-4-6 0,2 2 0,-5 3 0,3-8-4,-2 1-1,2-5 4,-3-3 0,-2 0 0,8-1-3,-6 0 2,2-4 2,-2 0-2,0 0 2,-2 0 2,9-4-1,-6-5 2,2-1-4,0-6 4,-1-1-2,3-3 0,-2 0 0,-5-1 0,5-1 0,-1-3 0,1 3 0,-3 2 0,2-2 1,-2-3-1,-1 0 0,-2-3 0,1-2 0,-2 2 0,-2 4 1,-2 3 2,-2-3 2,-5 4 0,-1-5-2,0-1-2,0-7 0,-3 4-1,0 4 2,0-4-2,0 4 3,0 5 1,0 2-1,0 1 3,-6 0-1,-4-1 0,-3 2-3,-2 1 3,2 3 0,-2 2-3,-1 0-3,-3 5 0,-3-3 0,0 3 1,2 0 0,-3 3 0,-5-1 0,1 3-2,-2 0 3,6 0-2,-3 0 0,3 0 3,4 0-5,0 0 1,1 0 2,5 8-3,-1-1 1,1 3 1,-6 3-1,3 0 0,0-4 1,5 1 2,3-5-1,1 1 0,4-3 2,-1-3-4,4 0 1,0 0-2,0 0-2,0 0 0,0 0-2,0 0-4,0 0 2,0 0 1,0 0-2,0 0 7,0 0 4,14-9 1,3 2-1,1-3-1,3-2 0,-1-1 1,1-5-1,3 1 1,0 0-2,0-6 2,0 0 1,0-2-2,0-4 0,0-1 1,0-6 1,0 6-1,-2-2 1,1-3-1,2 0 0,1 0 2,-10 0-1,0 1-1,0-1 0,-1 2 4,-4 0-1,-4 15 1,0-1-4,-4-1 2,0 2 2,-2-7-2,-1 3-1,0-6 0,0 0 2,0 1-1,0 2-2,0 0 2,-10-6-2,-3 8 1,2 0 0,-2 1 3,-3 4-4,0 6 1,-3-6-3,-4 3 3,4-3-2,-3 4 3,-2 4-2,3 5-2,0-2 1,-1-2 1,3 3 2,-1 1-3,-2 0 0,3 2-3,1 3 2,1 0 1,2 0-1,-7 0-1,3 0 0,0 14 3,3 7-6,-2-4 7,2 6-2,2-1 0,-4 1 0,5-3 0,0 9-2,-5-3 2,8-4 0,-3 5-1,0-7 1,2 3 0,2-1-1,2 3 1,-1 1-1,3-6 0,-1-3-1,1 2 1,3 2-3,-4 1 3,6 0 0,0-6-2,0 7 0,0-9 1,0-1 0,0-4-1,0 0 1,0-5 0,0-2 1,0-2-1,0 0 1,0 0-2,0 0 2,0 0 1,0 0-1,0 0 1,0 0 1,0 0-1,0 0 0,0 0-1,0 0 0,0 0 0,0 0 0,0 0-4,0 0 4,0 0 6,0 0-3,0-5 0,6-12-1,1-8 2,4-5-3,-3-5 1,-1 0-1,2-7 0,2-3 1,2-7 1,-4-1-2,-5 2 1,-1 2 1,-3 8 1,0-5-1,0 9-1,0-3 1,-7-4 2,-7 5-3,-7-6 1,-4 10 0,-5 5-1,0 5 1,-1 8 0,0 1-2,-1 2 0,5-1-1,0-6-2,-2 11 3,-3 6-1,8 1 1,-3 3 0,1 0-1,-4 0 1,6 0-2,2 0 2,-1 5-2,-4 11-1,3 2 3,-6 3-1,1 8-1,8 0 0,-1 5 1,4-1 0,5-1-1,-2-2 1,6-3 1,2 9 0,0-4-1,4 0 1,0 3-1,3-2-1,0-2 1,0-2 0,0 3 1,13 1-2,1 3 4,3-4-4,-1 0 2,-3-5 0,2 4 0,2-4 0,-6 0 0,7-4 0,-5-3 0,-2-5-1,-1-5 0,-4-3 0,0-1 0,-5-4 1,4 3 1,-5-5 0,0 0-1,0 0 1,1 0 2,-1 0-1,0 0 0,0 0 3,0 0-1,0 0 2,0 0 0,0 0-1,0 0-2,0 0 1,0 0 0,0 0 3,0 0-1,0 0 2,0 0 0,0 0-4,0 0-2,0-5-1,-6-10 0,-11-1-1,-5-6 0,-4 2 0,2-5-1,-6 0 1,-3-4 0,7-2 0,-3-1-1,-1 2 0,1 3 1,0 0-1,-3 6 1,0 3-3,-5 3 2,-1 3 1,-7 0 0,4 7 0,-1 0 0,8 3 1,3 2-2,-3-6 1,3 6 0,-2 0 1,-8 0-4,8 6 5,0 11-2,1 2-2,8 0 1,0-2 0,-2 5 1,-1 7-1,8 7-1,0-1 0,6-3 1,-3 6-1,-1-1 0,12 1 1,1 2 0,4 5-1,0-5 0,0 0 1,13 0 0,9 0-2,-6-2 3,5-4-1,3-2 0,5-3 0,1-4-1,-4 0 1,9-11-3,-1 4 3,1-9 2,4-1-1,3-3 0,-3-5-1,1 0 2,-8 0 2,3 0-3,-3 0 0,-6 0 0,1 0 0,3 0 1,-4-2-1,3-4 1,-2 1-1,-5-3 0,-6-2 0,-3 5 1,-8 4 1,-5 1 4,0 0-2,0 0-1,0 0 1,0 0-3,0 0 1,0 0 1,0 0 3,0 0 0,0 0 3,0 0 1,0 0-8,0 0-3,0 0-1,-24 0 1,-2 0 2,-3 0-1,-1 0-3,4 0 3,-5 0-1,5 0 0,-3 0 0,-14 15 0,4 5 1,-5 10-2,-1 2 2,5 0-2,-3 4 0,12-1 1,4-3-1,-2 3 0,7-2 0,3 7-1,-1-1 2,-2 4 2,-2-3-1,5-3-1,10 0-1,2-7 2,1-2-2,-1 7 0,3-8 1,4 4-2,0-1 1,0-8-2,0 0 1,14 1 0,5-1 2,11-1-3,-2-4 3,2-2 0,-4-2 0,12-1 3,-6-7-3,5-3 0,3-2 3,-5 0 2,2 0-2,3-2 1,1-15-1,1-1 1,-5 3-1,10-2 0,-11-6 0,4-7 1,-2 3 0,-6-3-1,-3 0 1,-4 2 0,1 3-1,-2-5 1,-2 2 0,-9 6 1,3-1-2,-9 9 2,2 1 0,-4-1 0,3-4 0,-1-7 0,4-3-1,-2 3 3,-7 5 1,-2 13-5,0 7 0,-2 0 0,-7 0 1,7 0 0,2-3-1,0-7 0,0 1 1,0 6 1,0 3-1,-3 0 1,-3 0-3,6 0 0,0 0-1,0 0 0,0 0-1,0 0-3,0 0-1,-2 0-4,-5 0-17,1 0-29,6 0-99,0 0-91</inkml:trace>
  <inkml:trace contextRef="#ctx0" brushRef="#br0" timeOffset="1">862 1709 75,'0'2'45,"0"1"-25,0-3 29,0 0-11,0 0-11,0 0-3,0 0 6,0 0-4,0 0-3,0 0 4,0 0-1,-3 0-4,3 0-1,0 0-4,0 0-1,0 0-6,-6 0-5,2 0-3,-5 0 0,1 0 2,-5-8 0,0-2 3,1-7-2,-3 0-4,0-4 3,-3-4 1,3-2-1,1 0 2,1-4-2,3-3 0,-1-1 0,2-5 0,7-3 0,0-2-1,2-3-3,0 3 4,0-5 1,0 3-4,7 5 0,6 4 0,1 6 2,-1 6-3,3-1 1,0 3-2,0-2-2,0 4 3,3 4-1,3 1 1,7-1-1,4 3 1,-3 0-2,9 3-1,-2 2 3,0 2-1,1 6 1,-4 2-1,3 0-1,-2 0 1,-1 0 0,1 0 0,-2 2 0,2 7 1,0 5-3,-6 2 2,-3-5-1,1 2 1,-2 7-1,-8-3 0,0 4 2,7-2 0,-6 3-1,-1 1 0,-2-1 0,-4 1 0,-4 2 0,4-1 2,-2 0-2,-1 3 3,-3 0-4,1 1 1,-3-1 2,-2 3-1,-1-3-5,0 4 6,0-1-3,0 3 4,0-1-1,0 3 1,0 3-2,-4-3 0,-7 2-2,0-7 2,3-2 0,-1-4-1,2-1 0,-6-3 2,0-3 0,-4 2 1,2-8-1,-4 3 1,5-4 0,1 2-1,-6-5-1,1 0 0,-9-2-3,6-2 3,-7-1 0,4-2 0,-2 0 0,4 0 0,4 0 0,-1 0 0,1 3 0,1-3-1,-5 0 0,9 0 1,-2 0 0,2 0 0,-1 0 1,1 0-1,-4 0 1,4 0-1,4 0 0,1 0 0,-4 0 0,2 0 0,1 0 0,-1 0 0,1 0 0,-1 0 0,2 0 1,0 0 0,3 0-1,-3 0 0,-6 0 0,4 0 0,-1-3 0,3-2 0,1 3 0,1-1-1,-2 1 0,4 2 1,0-3 0,1 1-1,1 0 1,-2-1-1,4 3-6,-3-2-18,3 2-36,0 0-79,0-3-46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6.6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914 1791 6,'0'-2'31,"0"2"1,0 0-12,0 0-2,0 0-1,0 0-5,0 0 2,0 0 6,0 0-2,0 0-4,0 0-4,0 0 2,0 0-1,0 0 1,0 0-3,0 0 3,0 0 0,0 0-7,0 0-3,-6 0 1,-2 0 2,2 0 1,-4 5-3,-1 3-1,-2-1 1,0 8-1,0 2-1,0 3 2,2 1 0,3 0 4,-1-2-6,0 2 1,0 1 3,-1 0-3,1 0 1,2 6-1,-1-1-1,-1-2 2,5 2-2,1 3-1,0-2 2,3-2-2,0 0 2,0 4 2,0-6-3,0 3 2,10 4 1,1-7-2,6-2-1,-4 6 0,2-6 1,1-2-1,1 0-1,9-6-1,-5 3 2,4-4-1,1-5 1,0 2-1,2-6 2,-5-1-1,6-1 2,-3-2-3,2 0 0,-8 0 2,7 0 1,0 0-2,-1 0 3,4-5-3,-4-9 1,-2-3 2,0-6 0,-1 1-3,2 0 3,-4-6-3,-2 1 1,-5 2-1,0 1 4,2-5 1,-5 7-2,-3 1 3,-2 3-2,-3-4 3,-3 1 0,2-1-4,-2 0-2,0-3 0,0 0 9,0 5-9,0 3 2,0 0-2,-13-5-1,0 0 1,-4 1-2,7 4 1,3-2-1,-2 6 0,0-5 0,2 6 1,-1 2-1,2-2 1,-2 10-1,1-6-1,-2 0 2,5-2 1,-8 3-1,8 2 0,-2 0-1,3 0 1,-1 0 0,0 3 0,2 2 0,-1 0 0,3 0 0,-2 0-1,2 0 0,0 0 0,0 0 0,0 0 1,0-3 0,0 3-1,0 0 0,0 0 0,0 0-1,0 0 1,0 0-1,0 0-1,0 0 0,0 0 0,0 0 0,0 0-2,0 0 0,0 0-2,0 0 0,0 0-4,0 0 1,0 0 3,0 0 6,0 0 1,2 10-1,11 7 0,3 3 0,3-6 0,-3 7 0,0-1 0,3 3-1,-3-4 2,8 1-1,-3 2 0,2 3-1,-4-3 1,7-2-1,-4-4 0,2 0 0,-5 4 0,3-8-4,-2 1-1,1-5 4,-2-3 0,-1 0 0,6-1-3,-5 0 2,2-4 2,-2 0-2,0 0 2,-2 0 2,8-4-1,-5-5 2,2-1-4,0-6 4,-1-1-2,3-3 0,-2 0 0,-4 0 0,3-2 0,0-3 0,1 3 0,-4 2 0,3-1 1,-2-5-1,0 2 0,-4-5 0,2 0 0,-2 2 0,-1 3 1,-4 3 2,-1-4 2,-5 6 0,0-6-2,-2-1-2,1-6 0,-3 3-1,0 3 2,0-2-2,0 3 3,0 5 1,0 2-1,0 1 3,-5 0-1,-6-1 0,-2 3-3,-2 0 3,2 3 0,-2 2-3,0 0-3,-4 5 0,-3-3 0,0 4 1,2-1 0,-4 2 0,-3 1 0,0 2-2,-1 0 3,4 0-2,-1 0 0,1 0 3,6 0-5,-1 0 1,1 0 2,5 7-3,-1 0 1,1 3 1,-6 3-1,3 0 0,0-4 1,6 1 2,1-5-1,2 1 0,4-3 2,0-3-4,3 0 1,0 0-2,0 0-2,0 0 0,0 0-2,0 0-4,0 0 2,0 0 1,0 0-2,0 0 7,0 0 4,13-9 1,4 2-1,1-3-1,4-2 0,-3-1 1,2-5-1,3 1 1,0 0-2,0-5 2,-1-1 1,1-2-2,0-4 0,0-1 1,0-6 1,0 7-1,-2-3 1,1-3-1,1 0 0,3 0 2,-12 1-1,2 0-1,-2 0 0,0 0 4,-3 2-1,-6 14 1,1-1-4,-4-1 2,0 2 2,-2-6-2,-1 2-1,0-6 0,0 0 2,0 2-1,0 0-2,0 2 2,-10-7-2,-3 7 1,2 2 0,-2 0 3,-2 5-4,-2 4 1,-1-4-3,-6 1 3,5-1-2,-3 2 3,-1 6-2,2 4-2,0-3 1,-1 0 1,3 2 2,-1 1-3,-2 0 0,3 2-3,2 3 2,-1 0 1,4 0-1,-8 0-1,3 0 0,0 14 3,3 7-6,-2-4 7,3 6-2,0-1 0,-2 0 0,3-2 0,1 9-2,-4-4 2,7-2 0,-4 4-1,1-8 1,3 4 0,1-1-1,2 3 1,-1 1-1,3-7 0,-1-2-1,1 3 1,3 0-3,-4 2 3,6 0 0,0-6-2,0 6 0,0-7 1,0-3 0,0-2-1,0-1 1,0-6 0,0-1 1,0-2-1,0 0 1,0 0-2,0 0 2,0 0 1,0 0-1,0 0 1,0 0 1,0 0-1,0 0 0,0 0-1,0 0 0,0 0 0,0 0 0,0 0-4,0 0 4,0 0 6,0 0-3,0-4 0,6-13-1,1-8 2,4-5-3,-3-5 1,-1 0-1,2-6 0,1-4 1,3-7 1,-4 0-2,-4 1 1,-2 3 1,-3 6 1,0-3-1,0 8-1,0-3 1,-8-3 2,-5 4-3,-9-6 1,-2 10 0,-6 5-1,0 6 1,-1 7 0,1 1-2,-2 2 0,5-1-1,0-5-2,-2 10 3,-3 5-1,8 3 1,-3 2 0,1 0-1,-3 0 1,5 0-2,2 0 2,-1 4-2,-4 12-1,3 3 3,-5 1-1,0 8-1,7 2 0,0 4 1,5-2 0,4 0-1,-2-2 1,5-3 1,4 8 0,-1-3-1,4 0 1,0 3-1,3-2-1,0-3 1,0-1 0,0 3 1,13 1-2,1 2 4,3-3-4,-1 0 2,-3-5 0,1 3 0,4-3 0,-8 0 0,9-3 0,-6-5 0,-3-4-1,0-5 0,-3-3 0,-2-2 0,-3-2 1,2 2 1,-4-5 0,0 0-1,0 0 1,2 0 2,-2 0-1,0 0 0,0 0 3,0 0-1,0 0 2,0 0 0,0 0-1,0 0-2,0 0 1,0 0 0,0 0 3,0 0-1,0 0 2,0 0 0,0 0-4,0 0-2,0-5-1,-6-10 0,-12-1-1,-4-6 0,-4 3 0,3-7-1,-8 2 1,-1-5 0,6-2 0,-3-1-1,0 3 0,0 1 1,-1 1-1,-1 7 1,-1 2-3,-5 3 2,-1 3 1,-7 0 0,4 7 0,0 0 0,7 3 1,3 2-2,-3-6 1,3 6 0,-1 0 1,-9 0-4,8 6 5,0 11-2,1 2-2,9 0 1,-2-3 0,-1 7 1,-1 6-1,9 6-1,-1 0 0,6-3 1,-3 5-1,-1 0 0,12 1 1,1 2 0,4 4-1,0-4 0,0 0 1,13 0 0,9 0-2,-7-3 3,6-3-1,4-2 0,3-4 0,2-3-1,-4 0 1,9-11-3,-1 4 3,1-9 2,4-1-1,2-3 0,-2-5-1,1 0 2,-8 0 2,2 0-3,-2 0 0,-5 0 0,0 0 0,2 0 1,-3-2-1,3-4 1,-2 1-1,-5-3 0,-6-2 0,-3 6 1,-8 2 1,-5 2 4,0 0-2,0 0-1,0 0 1,0 0-3,0 0 1,0 0 1,0 0 3,0 0 0,0 0 3,0 0 1,0 0-8,0 0-3,0 0-1,-25 0 1,-1 0 2,-2 0-1,-2 0-3,4 0 3,-5 0-1,5 0 0,-3 0 0,-13 15 0,3 5 1,-5 9-2,-1 4 2,6-2-2,-4 5 0,12-2 1,4-1-1,-2 1 0,7-1 0,3 6-1,-1 1 2,-2 3 2,-1-4-1,3-2-1,12 0-1,1-7 2,1-3-2,-1 8 0,3-8 1,4 3-2,0 0 1,0-8-2,0 0 1,14 1 0,4-1 2,12-2-3,-1-3 3,0-2 0,-2-2 0,10-1 3,-5-7-3,5-2 0,3-3 3,-6 0 2,3 0-2,3-3 1,0-14-1,3-1 1,-6 4-1,9-3 0,-10-6 0,4-7 1,-2 3 0,-7-2-1,-1-2 1,-6 4 0,2 2-1,-2-5 1,-2 3 0,-9 5 1,2-1-2,-7 8 2,1 3 0,-5-3 0,5-2 0,-2-8 0,3-3-1,-1 3 3,-6 6 1,-3 11-5,0 8 0,-3 0 0,-6 0 1,8 0 0,1-2-1,0-9 0,0 2 1,0 7 1,0 2-1,-3 0 1,-3 0-3,6 0 0,0 0-1,0 0 0,0 0-1,0 0-3,0 0-1,-3 0-4,-4 0-17,1 0-29,6 0-99,0 0-91</inkml:trace>
  <inkml:trace contextRef="#ctx0" brushRef="#br0" timeOffset="1">858 1697 75,'0'2'45,"0"1"-25,0-3 29,0 0-11,0 0-11,0 0-3,0 0 6,0 0-4,0 0-3,0 0 4,0 0-1,-3 0-4,3 0-1,0 0-4,0 0-1,0 0-6,-6 0-5,2 0-3,-5 0 0,1 0 2,-5-7 0,0-4 3,2-5-2,-5-1-4,1-4 3,-2-5 1,2-1-1,1 1 2,1-4-2,3-5 0,-1 0 0,2-4 0,7-4 0,0-1-1,2-4-3,0 4 4,0-7 1,0 5-4,7 4 0,6 4 0,1 6 2,-1 7-3,3-2 1,-1 3-2,2-1-2,-1 2 3,3 6-1,3 0 1,6-1-1,5 3 1,-3 0-2,8 3-1,0 2 3,-2 3-1,2 4 1,-4 3-1,3 0-1,-2 0 1,-1 0 0,1 0 0,-3 3 0,3 5 1,0 6-3,-7 2 2,-1-5-1,0 2 1,-3 7-1,-7-3 0,0 3 2,7 0 0,-6 1-1,-1 2 0,-2-1 0,-4 0 0,-4 3 0,4-1 2,-3 0-2,1 3 3,-5 0-4,3 1 1,-5-1 2,0 3-1,-2-3-5,0 3 6,0 0-3,0 2 4,0 0-1,0 3 1,0 2-2,-4-2 0,-7 2-2,0-7 2,3-2 0,-1-5-1,2 1 0,-6-5 2,0-2 0,-4 2 1,2-7-1,-4 1 1,6-3 0,0 2-1,-6-5-1,0 0 0,-7-2-3,4-2 3,-5-1 0,3-2 0,-2 0 0,4 0 0,5 0 0,-3 0 0,2 2 0,2-2-1,-6 0 0,9 0 1,-2 0 0,2 0 0,-1 0 1,1 0-1,-4 0 1,4 0-1,5 0 0,-1 0 0,-2 0 0,0 0 0,2 0 0,-1 0 0,1 0 0,0 0 0,1 0 1,-1 0 0,5 0-1,-5 0 0,-4 0 0,3 0 0,-2-2 0,4-3 0,1 3 0,1-1-1,-1 1 0,3 2 1,0-3 0,1 1-1,0-1 1,0 1-1,3 2-6,-3-2-18,3 2-36,0 0-79,0-3-46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6.65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909 1778 6,'0'-2'31,"0"2"1,0 0-12,0 0-2,0 0-1,0 0-5,0 0 2,0 0 6,0 0-2,0 0-4,0 0-4,0 0 2,0 0-1,0 0 1,0 0-3,0 0 3,0 0 0,0 0-7,0 0-3,-6 0 1,-1 0 2,0 0 1,-3 4-3,0 5-1,-3-2 1,0 7-1,0 3-1,0 3 2,1 1 0,5 0 4,-2-2-6,-1 1 1,2 3 3,-3-1-3,3-1 1,1 7-1,-1-2-1,-1-1 2,5 2-2,1 3-1,0-3 2,3 0-2,0-2 2,0 5 2,0-6-3,0 3 2,10 3 1,1-5-2,6-3-1,-4 5 0,2-5 1,0-2-1,3-1-1,8-5-1,-5 4 2,3-5-1,2-6 1,0 3-1,1-5 2,-3-3-1,4 0 2,-2-2-3,2 0 0,-8 0 2,7 0 1,0 0-2,-1 0 3,3-5-3,-3-9 1,-2-3 2,0-6 0,-1 2-3,1-1 3,-2-6-3,-4 1 1,-4 3-1,1-1 4,0-3 1,-3 6-2,-5 1 3,-1 3-2,-3-4 3,-3 2 0,2-2-4,-2 0-2,0-3 0,0 0 9,0 6-9,0 2 2,0 0-2,-13-5-1,0 0 1,-4 1-2,7 4 1,3-1-1,-2 4 0,1-4 0,1 6 1,-1 3-1,2-3 1,-2 10-1,0-6-1,0 0 2,3-2 1,-6 3-1,7 2 0,-2 0-1,3 0 1,-1 0 0,0 3 0,2 2 0,-1 0 0,3 0 0,-2 0-1,2 0 0,0 0 0,0 0 0,0 0 1,0-2 0,0 2-1,0 0 0,0 0 0,0 0-1,0 0 1,0 0-1,0 0-1,0 0 0,0 0 0,0 0 0,0 0-2,0 0 0,0 0-2,0 0 0,0 0-4,0 0 1,0 0 3,0 0 6,0 0 1,2 9-1,11 8 0,3 3 0,3-6 0,-4 6 0,2 0 0,1 3-1,-1-4 2,6 1-1,-2 2 0,2 3-1,-4-4 1,7 0-1,-4-6 0,1 1 0,-4 4 0,3-8-4,-2 1-1,1-5 4,-2-4 0,-1 1 0,6 0-3,-5-2 2,2-3 2,-3 0-2,1 0 2,-2 0 2,9-3-1,-7-7 2,3 1-4,0-7 4,-1-1-2,3-3 0,-3 1 0,-3-1 0,3-2 0,0-3 0,1 3 0,-4 3 0,3-3 1,-2-3-1,-1 1 0,-2-5 0,0 0 0,0 2 0,-3 4 1,-3 2 2,-1-4 2,-5 6 0,0-5-2,-2-2-2,1-6 0,-3 3-1,0 4 2,0-4-2,0 4 3,0 6 1,0 1-1,0 1 3,-5 0-1,-6-1 0,-2 3-3,-2 1 3,3 1 0,-3 4-3,-1-1-3,-3 4 0,-3-1 0,1 2 1,1 0 0,-3 3 0,-5 0 0,2 2-2,-3 0 3,6 0-2,-2 0 0,1 0 3,6 0-5,-1 0 1,1 0 2,5 7-3,-1 0 1,1 3 1,-5 3-1,1 0 0,2-4 1,4 0 2,3-4-1,1 1 0,4-3 2,0-3-4,3 0 1,0 0-2,0 0-2,0 0 0,0 0-2,0 0-4,0 0 2,0 0 1,0 0-2,0 0 7,0 0 4,13-9 1,4 3-1,0-5-1,5-1 0,-3 0 1,2-6-1,3 1 1,0 0-2,0-5 2,-1-1 1,1-1-2,0-5 0,-1-1 1,1-6 1,0 7-1,-2-2 1,1-4-1,1 0 0,2 1 2,-10 0-1,0 0-1,0 0 0,-2 1 4,-2 1-1,-6 14 1,1-1-4,-4-1 2,0 2 2,-1-6-2,-2 2-1,0-5 0,0-1 2,0 2-1,0 1-2,0 1 2,-11-7-2,-2 7 1,3 2 0,-3 0 3,-3 5-4,0 5 1,-2-6-3,-6 3 3,5-2-2,-3 2 3,-1 6-2,2 4-2,0-2 1,0-1 1,2 1 2,-1 2-3,-2 0 0,3 2-3,2 3 2,0 0 1,2 0-1,-7 0-1,3 0 0,1 15 3,1 5-6,0-3 7,2 5-2,0 0 0,-3 1 0,5-4 0,0 10-2,-4-4 2,7-2 0,-3 4-1,0-8 1,2 4 0,3-2-1,1 4 1,-2 0-1,5-5 0,-2-3-1,1 2 1,3 1-3,-4 2 3,6 0 0,0-6-2,0 6 0,0-8 1,0-2 0,0-2-1,0-1 1,0-6 0,0 0 1,0-3-1,0 0 1,0 0-2,0 0 2,0 0 1,0 0-1,0 0 1,0 0 1,0 0-1,0 0 0,0 0-1,0 0 0,0 0 0,0 0 0,0 0-4,0 0 4,0 0 6,0 0-3,0-5 0,6-12-1,1-7 2,3-6-3,-1-5 1,-2 0-1,1-6 0,3-3 1,2-8 1,-5 0-2,-3 2 1,-2 2 1,-3 7 1,0-4-1,0 8-1,0-2 1,-8-4 2,-5 4-3,-8-5 1,-3 9 0,-6 5-1,0 6 1,-1 7 0,1 2-2,-2 1 0,5-1-1,0-6-2,-1 12 3,-4 4-1,8 2 1,-2 3 0,0 0-1,-4 0 1,7 0-2,1 0 2,-1 5-2,-4 11-1,3 2 3,-5 2-1,0 9-1,8 0 0,-1 5 1,5-2 0,4-1-1,-2-1 1,6-3 1,2 8 0,0-3-1,4-1 1,0 4-1,3-3-1,0-2 1,0-1 0,0 3 1,13 1-2,1 2 4,3-4-4,-2 1 2,-2-5 0,2 3 0,2-3 0,-6-1 0,7-2 0,-5-5 0,-3-5-1,1-3 0,-5-5 0,-1 0 0,-3-3 1,2 1 1,-4-4 0,0 0-1,0 0 1,2 0 2,-2 0-1,0 0 0,0 0 3,0 0-1,0 0 2,0 0 0,0 0-1,0 0-2,0 0 1,0 0 0,0 0 3,0 0-1,0 0 2,0 0 0,0 0-4,0 0-2,0-4-1,-6-11 0,-12-1-1,-3-6 0,-5 3 0,2-6-1,-6 0 1,-2-4 0,6-1 0,-2-2-1,-2 3 0,1 2 1,0 0-1,-2 7 1,-1 2-3,-5 4 2,-1 1 1,-6 1 0,3 8 0,0-1 0,7 2 1,4 3-2,-4-5 1,3 5 0,-1 0 1,-9 0-4,8 5 5,1 12-2,0 3-2,9-2 1,-2-2 0,-1 7 1,0 5-1,7 8-1,0-2 0,6-2 1,-2 5-1,-2-1 0,12 2 1,1 2 0,4 3-1,0-3 0,0 0 1,13-1 0,8 1-2,-5-3 3,5-3-1,3-3 0,5-3 0,0-3-1,-3 0 1,9-12-3,-2 5 3,2-8 2,4-3-1,2-2 0,-2-5-1,1 0 2,-8 0 2,1 0-3,0 0 0,-8 0 0,2 0 0,3 0 1,-4-2-1,2-3 1,-1 0-1,-5-3 0,-7-2 0,-2 5 1,-7 4 1,-6 1 4,0 0-2,0 0-1,0 0 1,0 0-3,0 0 1,0 0 1,0 0 3,0 0 0,0 0 3,0 0 1,0 0-8,0 0-3,0 0-1,-25 0 1,-1 0 2,-2 0-1,-2 0-3,4 0 3,-4 0-1,4 0 0,-2 0 0,-15 14 0,4 6 1,-4 9-2,-2 4 2,6-2-2,-4 5 0,12-2 1,4-2-1,-1 2 0,6-2 0,3 8-1,-1-2 2,-2 5 2,-1-3-1,4-4-1,10 0-1,2-6 2,1-2-2,-1 6 0,4-7 1,3 3-2,0 0 1,0-8-2,0-1 1,14 2 0,4-1 2,11-2-3,0-3 3,0-3 0,-3-1 0,12-1 3,-6-7-3,4-2 0,4-3 3,-6 0 2,3 0-2,3-3 1,0-14-1,2 0 1,-6 2-1,10-2 0,-9-6 0,2-6 1,-1 2 0,-7-2-1,-2-1 1,-4 3 0,1 2-1,-3-4 1,-1 1 0,-9 6 1,2 0-2,-7 7 2,1 3 0,-5-2 0,5-3 0,-2-8 0,3-3-1,-1 3 3,-7 6 1,-2 11-5,0 8 0,-2 0 0,-7 0 1,7 0 0,2-2-1,0-8 0,0 1 1,0 6 1,0 3-1,-2 0 1,-4 0-3,6 0 0,0 0-1,0 0 0,0 0-1,0 0-3,0 0-1,-3 0-4,-4 0-17,1 0-29,6 0-99,0 0-91</inkml:trace>
  <inkml:trace contextRef="#ctx0" brushRef="#br0" timeOffset="1">853 1684 75,'0'3'45,"0"-1"-25,0-2 29,0 0-11,0 0-11,0 0-3,0 0 6,0 0-4,0 0-3,0 0 4,0 0-1,-2 0-4,2 0-1,0 0-4,0 0-1,0 0-6,-7 0-5,3 0-3,-5 0 0,2 0 2,-6-7 0,0-4 3,1-5-2,-3-1-4,0-4 3,-2-4 1,2-1-1,1-1 2,1-3-2,3-4 0,-1 0 0,3-6 0,5-2 0,1-2-1,2-3-3,0 2 4,0-5 1,0 4-4,7 5 0,6 3 0,1 7 2,-1 6-3,3-2 1,-1 3-2,2-1-2,-2 2 3,4 6-1,3 0 1,7 0-1,3 2 1,-2 0-2,8 3-1,-1 2 3,0 3-1,0 4 1,-3 3-1,3 0-1,-2 0 1,-2 0 0,2 0 0,-3 3 0,3 6 1,-1 4-3,-5 3 2,-3-5-1,1 2 1,-3 6-1,-7-2 0,0 3 2,7 0 0,-7 1-1,1 2 0,-3-1 0,-4 0 0,-4 3 0,3-2 2,-1 1-2,-1 3 3,-3 0-4,1 0 1,-4 0 2,0 3-1,-2-4-5,0 4 6,0 0-3,0 2 4,0 0-1,0 2 1,0 4-2,-4-4 0,-7 3-2,0-8 2,3-1 0,0-5-1,1 1 0,-6-5 2,0-2 0,-5 2 1,4-8-1,-5 2 1,6-3 0,0 2-1,-6-5-1,0 0 0,-6-2-3,3-3 3,-5 1 0,3-3 0,-2 0 0,4 0 0,5 0 0,-2 0 0,1 2 0,1-2-1,-5 0 0,9 0 1,-1 0 0,1 0 0,-1 0 1,1 0-1,-4 0 1,4 0-1,5 0 0,-1 0 0,-2 0 0,0 0 0,3 0 0,-3 0 0,3 0 0,-2 0 0,2 0 1,0 0 0,3 0-1,-3 0 0,-5 0 0,2 0 0,0-2 0,3-3 0,1 3 0,1-1-1,-1 1 0,3 2 1,0-3 0,1 1-1,1 0 1,-2-1-1,4 3-6,-3-2-18,3 2-36,0 0-79,0-3-46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6.70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904 1766 6,'0'-2'31,"0"2"1,0 0-12,0 0-2,0 0-1,0 0-5,0 0 2,0 0 6,0 0-2,0 0-4,0 0-4,0 0 2,0 0-1,0 0 1,0 0-3,0 0 3,0 0 0,0 0-7,0 0-3,-5 0 1,-3 0 2,2 0 1,-4 4-3,0 4-1,-3 0 1,0 6-1,0 3-1,0 2 2,2 3 0,3-2 4,-1-1-6,0 1 1,0 3 3,-1-2-3,1 1 1,2 5-1,0 0-1,-2-2 2,5 1-2,1 4-1,0-3 2,3-1-2,0-1 2,0 5 2,0-6-3,0 2 2,10 5 1,0-7-2,8-2-1,-5 5 0,1-5 1,2-2-1,1-1-1,9-6-1,-5 5 2,3-5-1,2-6 1,-1 3-1,3-5 2,-5-3-1,6 0 2,-3-2-3,1 0 0,-7 0 2,7 0 1,0 0-2,-2 0 3,5-5-3,-4-9 1,-2-3 2,-1-5 0,0 0-3,1 1 3,-2-7-3,-4 1 1,-4 3-1,0 0 4,2-4 1,-5 6-2,-3 1 3,-3 3-2,-1-4 3,-4 2 0,1-1-4,-1-2-2,0-1 0,0-1 9,0 6-9,0 2 2,0 0-2,-13-4-1,0-2 1,-3 3-2,6 3 1,3-1-1,-2 4 0,1-3 0,1 5 1,-1 2-1,2-2 1,-2 10-1,0-6-1,0 0 2,3-1 1,-6 1-1,7 4 0,-2-1-1,3 0 1,-1 0 0,1 3 0,0 2 0,0 0 0,3 0 0,-1 0-1,1 0 0,0 0 0,0 0 0,0 0 1,0-3 0,0 3-1,0 0 0,0 0 0,0 0-1,0 0 1,0 0-1,0 0-1,0 0 0,0 0 0,0 0 0,0 0-2,0 0 0,0 0-2,0 0 0,0 0-4,0 0 1,0 0 3,0 0 6,0 0 1,1 10-1,12 7 0,3 2 0,3-4 0,-4 5 0,2 0 0,1 2-1,-2-3 2,7 1-1,-2 2 0,2 2-1,-4-2 1,7-2-1,-4-5 0,1 1 0,-4 4 0,3-8-4,-3 0-1,3-4 4,-3-3 0,-2 0 0,7 0-3,-5-2 2,2-3 2,-3 0-2,1 0 2,-2 0 2,8-3-1,-5-7 2,2 0-4,-1-5 4,0-2-2,3-3 0,-2 1 0,-5-1 0,4-2 0,0-3 0,1 4 0,-4 2 0,3-3 1,-3-3-1,1 1 0,-4-4 0,1-1 0,0 2 0,-3 3 1,-3 4 2,-1-4 2,-5 4 0,0-4-2,-2-1-2,1-7 0,-3 3-1,0 4 2,0-3-2,0 3 3,0 6 1,0 1-1,0 1 3,-5 0-1,-6 0 0,-2 1-3,-1 2 3,1 2 0,-2 2-3,0 1-3,-4 3 0,-3-1 0,1 2 1,1 0 0,-4 3 0,-3 0 0,1 2-2,-2 0 3,4 0-2,-1 0 0,2 0 3,5 0-5,-1 0 1,1 0 2,5 7-3,-1 0 1,1 3 1,-5 2-1,2 1 0,0-4 1,6 1 2,1-6-1,2 2 0,5-3 2,-2-3-4,4 0 1,0 0-2,0 0-2,0 0 0,0 0-2,0 0-4,0 0 2,0 0 1,0 0-2,0 0 7,0 0 4,13-9 1,4 3-1,1-4-1,3-2 0,-2 0 1,2-6-1,3 1 1,-1 0-2,1-5 2,0-1 1,-1-1-2,1-5 0,-1 0 1,2-7 1,-2 8-1,-2-4 1,3-2-1,0-1 0,2 1 2,-11 0-1,2 1-1,-2-1 0,0 1 4,-4 1-1,-5 14 1,1 0-4,-4-2 2,0 2 2,-1-6-2,-2 2-1,0-5 0,0 0 2,0 0-1,0 3-2,0 0 2,-11-7-2,-2 8 1,3 0 0,-3 2 3,-2 4-4,-2 5 1,-1-6-3,-5 3 3,4-2-2,-3 3 3,-1 4-2,2 5-2,1-2 1,-2-1 1,3 2 2,-1 1-3,-1 0 0,2 2-3,1 3 2,1 0 1,3 0-1,-8 0-1,3 0 0,1 14 3,2 6-6,-2-3 7,3 6-2,0-2 0,-2 2 0,4-4 0,0 10-2,-4-4 2,6-3 0,-1 5-1,-1-8 1,2 3 0,3 0-1,1 2 1,-2 2-1,5-7 0,-2-2-1,1 2 1,3 1-3,-4 2 3,6-1 0,0-5-2,0 6 0,0-8 1,0-2 0,0-2-1,0-1 1,0-6 0,0-1 1,0-2-1,0 0 1,0 0-2,0 0 2,0 0 1,0 0-1,0 0 1,0 0 1,0 0-1,0 0 0,0 0-1,0 0 0,0 0 0,0 0 0,0 0-4,0 0 4,0 0 6,0 0-3,0-4 0,6-13-1,1-7 2,3-6-3,-1-4 1,-2-1-1,1-6 0,3-3 1,2-7 1,-5 0-2,-4 1 1,0 2 1,-4 7 1,0-4-1,0 9-1,0-3 1,-8-4 2,-5 5-3,-8-7 1,-3 11 0,-6 4-1,0 6 1,0 7 0,0 2-2,-2 2 0,5-3-1,0-4-2,-1 11 3,-4 4-1,9 2 1,-4 3 0,1 0-1,-3 0 1,6 0-2,1 0 2,-1 5-2,-4 10-1,4 4 3,-7 1-1,2 8-1,6 1 0,1 5 1,4-2 0,4-1-1,-2-1 1,5-4 1,4 9 0,-1-3-1,4-1 1,1 3-1,2-2-1,0-2 1,0-1 0,0 2 1,12 2-2,2 2 4,3-4-4,-2 0 2,-2-4 0,2 3 0,2-3 0,-7-1 0,8-3 0,-5-4 0,-2-4-1,-1-5 0,-4-3 0,-1-2 0,-3-2 1,2 2 1,-4-5 0,0 0-1,0 0 1,2 0 2,-2 0-1,0 0 0,0 0 3,0 0-1,0 0 2,0 0 0,0 0-1,0 0-2,0 0 1,0 0 0,0 0 3,0 0-1,0 0 2,0 0 0,0 0-4,0 0-2,0-5-1,-6-10 0,-11-1-1,-5-5 0,-4 1 0,3-4-1,-7-1 1,-2-3 0,6-3 0,-2 0-1,-2 2 0,2 2 1,-1 0-1,-2 7 1,-1 3-3,-5 2 2,-1 3 1,-5 0 0,2 7 0,0 0 0,7 3 1,4 2-2,-4-6 1,3 6 0,-1 0 1,-8 0-4,7 6 5,1 11-2,0 2-2,9 0 1,-1-3 0,-2 6 1,-1 6-1,9 7-1,-1-1 0,6-2 1,-2 5-1,-2-1 0,12 2 1,1 1 0,4 4-1,0-3 0,0-1 1,13 0 0,8 1-2,-5-4 3,4-2-1,5-3 0,3-3 0,1-3-1,-3-1 1,9-10-3,-2 4 3,2-9 2,4-1-1,1-4 0,-1-4-1,1 0 2,-9 0 2,3 0-3,-2 0 0,-6 0 0,1 0 0,2 0 1,-3-1-1,2-5 1,-1 1-1,-5-3 0,-7-1 0,-2 4 1,-8 3 1,-5 2 4,0 0-2,0 0-1,0 0 1,0 0-3,0 0 1,0 0 1,0 0 3,0 0 0,0 0 3,0 0 1,0 0-8,0 0-3,0 0-1,-24 0 1,-2 0 2,-2 0-1,-2 0-3,5 0 3,-6 0-1,5 0 0,-2 0 0,-14 15 0,3 5 1,-4 9-2,-2 3 2,6-1-2,-3 4 0,11-1 1,4-2-1,-1 2 0,6-2 0,3 7-1,-1 0 2,-1 3 2,-2-3-1,4-3-1,10 0-1,2-6 2,1-3-2,-1 7 0,4-7 1,3 3-2,0 0 1,0-9-2,0 1 1,14 0 0,4 0 2,11-2-3,-1-3 3,2-3 0,-4-1 0,11-1 3,-5-7-3,4-3 0,3-2 3,-5 0 2,3 0-2,3-2 1,-1-15-1,4 0 1,-7 2-1,10-2 0,-10-5 0,3-7 1,-1 2 0,-7-2-1,-2-1 1,-5 3 0,2 2-1,-3-4 1,-1 2 0,-9 5 1,2 0-2,-7 7 2,1 3 0,-5-2 0,4-3 0,-1-8 0,4-2-1,-3 2 3,-5 6 1,-3 12-5,0 7 0,-3 0 0,-5 0 1,6 0 0,2-3-1,0-7 0,0 1 1,0 7 1,0 2-1,-3 0 1,-3 0-3,6 0 0,0 0-1,0 0 0,0 0-1,0 0-3,0 0-1,-2 0-4,-5 0-17,1 0-29,6 0-99,0 0-91</inkml:trace>
  <inkml:trace contextRef="#ctx0" brushRef="#br0" timeOffset="1">849 1673 75,'0'2'45,"0"1"-25,0-3 29,0 0-11,0 0-11,0 0-3,0 0 6,0 0-4,0 0-3,0 0 4,0 0-1,-2 0-4,2 0-1,0 0-4,0 0-1,0 0-6,-6 0-5,1 0-3,-3 0 0,0 0 2,-5-7 0,0-4 3,2-5-2,-5-1-4,2-3 3,-4-5 1,4-2-1,0 1 2,1-4-2,3-4 0,-1 0 0,3-5 0,5-3 0,1-2-1,2-3-3,0 3 4,0-6 1,0 5-4,7 4 0,6 3 0,1 7 2,-1 6-3,2-1 1,1 2-2,0-1-2,0 2 3,3 6-1,2 1 1,8-2-1,3 3 1,-2 0-2,8 4-1,-1 1 3,-1 2-1,1 6 1,-3 2-1,3 0-1,-3 0 1,0 0 0,1 0 0,-4 2 0,4 7 1,-1 5-3,-5 1 2,-3-4-1,0 2 1,-1 6-1,-8-2 0,-1 3 2,8 0 0,-6 0-1,-1 4 0,-2-3 0,-4 1 0,-4 3 0,3-2 2,-1 1-2,-1 3 3,-3-1-4,1 1 1,-4 0 2,0 2-1,-2-2-5,0 3 6,0-1-3,0 3 4,0 0-1,0 2 1,0 3-2,-4-3 0,-7 2-2,0-6 2,3-3 0,0-3-1,1-1 0,-6-4 2,0-2 0,-4 1 1,2-6-1,-4 0 1,6-1 0,0 0-1,-6-4-1,1 1 0,-8-4-3,5-1 3,-6-1 0,3-2 0,-2 0 0,4 0 0,5 0 0,-2 0 0,1 3 0,2-3-1,-6 0 0,9 0 1,-1 0 0,1 0 0,-1 0 1,1 0-1,-4 0 1,5 0-1,3 0 0,0 0 0,-2 0 0,1 0 0,1 0 0,-1 0 0,1 0 0,0 0 0,1 0 1,-1 0 0,5 0-1,-5 0 0,-4 0 0,3 0 0,-1-3 0,3-2 0,1 3 0,1 0-1,-2-1 0,5 3 1,-1-2 0,1-1-1,0 1 1,0 0-1,3 2-6,-3-3-18,3 3-36,0 0-79,0-2-46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6.75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901 1756 6,'0'-3'31,"0"3"1,0 0-12,0 0-2,0 0-1,0 0-5,0 0 2,0 0 6,0 0-2,0 0-4,0 0-4,0 0 2,0 0-1,0 0 1,0 0-3,0 0 3,0 0 0,0 0-7,0 0-3,-5 0 1,-3 0 2,2 0 1,-4 5-3,-1 3-1,-2-1 1,1 7-1,-1 3-1,0 2 2,2 3 0,3-2 4,-1-1-6,0 1 1,0 2 3,-1 0-3,1-1 1,2 6-1,0 0-1,-2-3 2,5 3-2,1 2-1,0-2 2,3-1-2,0-1 2,0 5 2,0-6-3,0 2 2,10 4 1,0-6-2,8-2-1,-6 5 0,3-6 1,1-1-1,1-1-1,9-5-1,-6 3 2,4-4-1,2-6 1,0 3-1,1-5 2,-3-3-1,4 0 2,-2-2-3,1 0 0,-7 0 2,7 0 1,-1 0-2,0 0 3,3-5-3,-3-9 1,-2-2 2,-1-7 0,1 2-3,0-1 3,-3-5-3,-3 0 1,-4 3-1,1 0 4,0-4 1,-4 7-2,-3-1 3,-3 5-2,-1-5 3,-4 2 0,1-1-4,-1-2-2,0-1 0,0 0 9,0 5-9,0 2 2,0 0-2,-13-4-1,1-2 1,-5 3-2,7 4 1,3-3-1,-2 6 0,1-5 0,1 6 1,-1 3-1,2-3 1,-2 10-1,1-6-1,-2 0 2,5-1 1,-7 2-1,6 2 0,-1 0-1,4 0 1,-3 0 0,2 3 0,0 2 0,1 0 0,2 0 0,-2 0-1,2 0 0,0 0 0,0 0 0,0 0 1,0-2 0,0 2-1,0 0 0,0 0 0,0 0-1,0 0 1,0 0-1,0 0-1,0 0 0,0 0 0,0 0 0,0 0-2,0 0 0,0 0-2,0 0 0,0 0-4,0 0 1,0 0 3,0 0 6,0 0 1,2 9-1,11 8 0,2 2 0,4-5 0,-3 6 0,0 0 0,2 3-1,-2-4 2,8 0-1,-4 3 0,3 2-1,-4-2 1,7-3-1,-4-3 0,1 0 0,-4 3 0,2-7-4,-1 0-1,2-4 4,-4-3 0,-1 0 0,7 0-3,-5-2 2,1-3 2,-2 0-2,1 0 2,-2 0 2,8-3-1,-5-7 2,2 1-4,-1-7 4,0 0-2,3-4 0,-3 1 0,-3-1 0,3-2 0,0-2 0,0 2 0,-3 3 0,3-3 1,-2-2-1,-1 0 0,-3-4 0,2-1 0,-2 2 0,-2 4 1,-3 2 2,-1-3 2,-5 5 0,0-5-2,-2-1-2,1-7 0,-3 3-1,0 4 2,0-2-2,0 2 3,0 6 1,0 1-1,0 1 3,-5 1-1,-6-2 0,-2 3-3,-1 1 3,1 2 0,-2 2-3,0 1-3,-4 3 0,-3-1 0,1 2 1,1 0 0,-3 3 0,-5-1 0,3 3-2,-4 0 3,6 0-2,-2 0 0,2 0 3,5 0-5,-1 0 1,1 0 2,5 8-3,-1-1 1,1 2 1,-5 4-1,2 0 0,0-4 1,6 0 2,2-4-1,1 1 0,4-3 2,0-3-4,3 0 1,0 0-2,0 0-2,0 0 0,0 0-2,0 0-4,0 0 2,0 0 1,0 0-2,0 0 7,0 0 4,13-9 1,4 3-1,0-5-1,4-1 0,-2 0 1,2-5-1,3 0 1,-1 0-2,1-5 2,0 0 1,-1-2-2,1-5 0,-1 0 1,1-6 1,-1 6-1,-1-2 1,1-4-1,1 1 0,2 0 2,-11 0-1,2 1-1,-2 0 0,0 0 4,-4 1-1,-5 14 1,1 0-4,-4-2 2,0 3 2,-1-7-2,-2 2-1,0-5 0,0 0 2,0 1-1,0 1-2,0 1 2,-11-6-2,-2 7 1,3 0 0,-3 2 3,-2 4-4,-2 5 1,-1-5-3,-5 1 3,4 0-2,-2 1 3,-2 6-2,2 4-2,0-2 1,0-1 1,2 1 2,-1 3-3,-1-1 0,2 2-3,1 3 2,1 0 1,3 0-1,-8 0-1,3 0 0,1 14 3,2 6-6,-1-3 7,1 5-2,2 0 0,-4 0 0,6-3 0,0 10-2,-6-5 2,8-1 0,-3 3-1,0-7 1,3 3 0,1 0-1,2 2 1,-1 1-1,4-5 0,-2-4-1,0 3 1,5 1-3,-5 2 3,6-1 0,0-5-2,0 6 0,0-8 1,0-2 0,0-2-1,0-1 1,0-6 0,0-1 1,0-2-1,0 0 1,0 0-2,0 0 2,0 0 1,0 0-1,0 0 1,0 0 1,0 0-1,0 0 0,0 0-1,0 0 0,0 0 0,0 0 0,0 0-4,0 0 4,0 0 6,0 0-3,0-5 0,6-11-1,1-8 2,3-6-3,-2-4 1,-1 0-1,2-7 0,1-3 1,3-7 1,-4 0-2,-5 2 1,-1 1 1,-3 7 1,0-3-1,0 8-1,0-3 1,-7-4 2,-6 5-3,-9-6 1,-2 10 0,-5 5-1,-1 5 1,0 7 0,0 2-2,-2 1 0,5-1-1,1-5-2,-3 11 3,-3 4-1,9 2 1,-3 3 0,0 0-1,-3 0 1,5 0-2,3 0 2,-2 5-2,-4 10-1,4 4 3,-6 1-1,0 7-1,8 2 0,-1 5 1,5-2 0,4-1-1,-2-2 1,6-3 1,3 9 0,-2-3-1,6-1 1,-1 3-1,3-2-1,0-3 1,0 0 0,0 2 1,13 2-2,1 1 4,2-3-4,0 0 2,-4-4 0,3 3 0,2-4 0,-6 0 0,7-2 0,-5-5 0,-3-5-1,0-4 0,-4-3 0,-1-2 0,-3-2 1,2 1 1,-4-4 0,0 0-1,0 0 1,2 0 2,-2 0-1,0 0 0,0 0 3,0 0-1,0 0 2,0 0 0,0 0-1,0 0-2,0 0 1,0 0 0,0 0 3,0 0-1,0 0 2,0 0 0,0 0-4,0 0-2,0-4-1,-6-11 0,-11-1-1,-5-5 0,-3 2 0,1-6-1,-6 1 1,-2-5 0,7-1 0,-4-1-1,0 2 0,1 2 1,-2 1-1,0 6 1,-2 3-3,-4 2 2,-2 3 1,-6 0 0,4 7 0,-1 1 0,8 1 1,3 3-2,-4-5 1,3 5 0,-1 0 1,-8 0-4,7 5 5,1 12-2,1 2-2,7-1 1,0-2 0,-2 7 1,0 5-1,8 7-1,-1-2 0,6-1 1,-2 5-1,-2-1 0,12 1 1,1 2 0,4 4-1,0-4 0,0 0 1,13 0 0,8 0-2,-5-2 3,4-3-1,4-3 0,5-3 0,0-4-1,-3 0 1,8-10-3,0 3 3,0-7 2,5-3-1,1-2 0,-1-5-1,0 0 2,-7 0 2,2 0-3,-2 0 0,-8 0 0,3 0 0,2 0 1,-3-2-1,2-3 1,-1 0-1,-5-3 0,-7-2 0,-2 5 1,-8 4 1,-5 1 4,0 0-2,0 0-1,0 0 1,0 0-3,0 0 1,0 0 1,0 0 3,0 0 0,0 0 3,0 0 1,0 0-8,0 0-3,0 0-1,-24 0 1,-2 0 2,-2 0-1,-1 0-3,3 0 3,-4 0-1,4 0 0,-1 0 0,-16 14 0,5 6 1,-5 9-2,-2 3 2,6-1-2,-3 4 0,11-2 1,5-1-1,-3 2 0,8-2 0,2 7-1,-1-1 2,-2 4 2,-1-3-1,4-3-1,11 0-1,1-7 2,1-1-2,-1 5 0,4-6 1,3 3-2,0-1 1,0-7-2,0-1 1,13 1 0,5 0 2,12-2-3,-2-3 3,1-3 0,-3-1 0,11-1 3,-5-8-3,4-1 0,3-3 3,-5 0 2,3 0-2,3-3 1,-1-13-1,3-2 1,-7 4-1,11-3 0,-10-5 0,3-7 1,-1 2 0,-8-2-1,0 0 1,-6 2 0,2 2-1,-3-4 1,-2 2 0,-8 6 1,3-2-2,-9 9 2,2 2 0,-5-2 0,5-3 0,-2-8 0,3-2-1,-1 2 3,-7 6 1,-2 12-5,0 7 0,-2 0 0,-7 0 1,7 0 0,2-2-1,0-9 0,0 3 1,0 5 1,0 3-1,-2 0 1,-4 0-3,6 0 0,0 0-1,0 0 0,0 0-1,0 0-3,0 0-1,-3 0-4,-4 0-17,1 0-29,6 0-99,0 0-91</inkml:trace>
  <inkml:trace contextRef="#ctx0" brushRef="#br0" timeOffset="1">846 1663 75,'0'2'45,"0"1"-25,0-3 29,0 0-11,0 0-11,0 0-3,0 0 6,0 0-4,0 0-3,0 0 4,0 0-1,-3 0-4,3 0-1,0 0-4,0 0-1,0 0-6,-6 0-5,2 0-3,-5 0 0,2 0 2,-6-7 0,0-4 3,2-5-2,-5 0-4,2-5 3,-4-4 1,4-1-1,0 0 2,1-4-2,3-3 0,-1-2 0,3-4 0,5-2 0,2-3-1,1-2-3,0 2 4,0-5 1,0 3-4,6 5 0,7 4 0,1 6 2,-1 6-3,2-1 1,1 2-2,0-1-2,0 3 3,3 5-1,2 0 1,8 0-1,2 3 1,-1-2-2,8 5-1,-1 1 3,-1 3-1,1 4 1,-3 3-1,3 0-1,-3 0 1,0 0 0,0 0 0,-2 3 0,2 6 1,1 4-3,-7 2 2,-2-4-1,1 2 1,-3 6-1,-7-2 0,-1 3 2,8-1 0,-7 2-1,1 2 0,-4-2 0,-3 1 0,-4 3 0,4-2 2,-3 1-2,1 2 3,-5 0-4,2 1 1,-3 0 2,-2 2-1,-1-3-5,0 4 6,0-1-3,0 3 4,0-1-1,0 4 1,0 1-2,-4-1 0,-6 1-2,-1-7 2,3-2 0,-1-4-1,2 0 0,-5-4 2,-1-2 0,-5 2 1,4-8-1,-5 1 1,6-1 0,0 0-1,-6-4-1,1 0 0,-8-2-3,5-3 3,-6 1 0,3-3 0,-2 0 0,5 0 0,4 0 0,-2 0 0,1 2 0,1-2-1,-4 0 0,8 0 1,-2 0 0,2 0 0,0 0 1,0 0-1,-4 0 1,5 0-1,3 0 0,0 0 0,-2 0 0,1 0 0,1 0 0,-1 0 0,1 0 0,0 0 0,1 0 1,0 0 0,3 0-1,-3 0 0,-5 0 0,2 0 0,0-2 0,4-3 0,0 3 0,1-1-1,-2 1 0,4 2 1,0-2 0,2-1-1,-1 1 1,0-1-1,3 3-6,-3-2-18,3 2-36,0 0-79,0-2-46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5.29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1043 2178 6,'0'-3'31,"0"3"1,0 0-12,0 0-2,0 0-1,0 0-5,0 0 2,0 0 6,0 0-2,0 0-4,0 0-4,0 0 2,0 0-1,0 0 1,0 0-3,0 0 3,0 0 0,0 0-7,0 0-3,-6 0 1,-3 0 2,2 0 1,-5 6-3,0 4-1,-2-1 1,-1 9-1,0 3-1,0 2 2,2 4 0,4-2 4,-1-1-6,-1 0 1,1 4 3,-2-1-3,2-1 1,2 8-1,-1-1-1,-1-3 2,5 3-2,2 4-1,-1-4 2,4 0-2,0-3 2,0 7 2,0-7-3,0 2 2,12 6 1,0-8-2,8-4-1,-5 8 0,2-7 1,1-3-1,2 0-1,10-7-1,-7 5 2,5-7-1,2-6 1,0 3-1,2-6 2,-5-3-1,5 0 2,-2-3-3,2 0 0,-9 0 2,8 0 1,0 0-2,-1 0 3,3-7-3,-3-10 1,-2-3 2,-1-8 0,0 1-3,1 1 3,-4-8-3,-3 0 1,-5 5-1,1-1 4,1-5 1,-5 9-2,-4-1 3,-3 5-2,-2-5 3,-4 3 0,2-3-4,-2-1-2,0-1 0,0-2 9,0 7-9,0 4 2,0-1-2,-15-6-1,0-1 1,-4 4-2,7 3 1,4-2-1,-2 6 0,0-4 0,2 6 1,-1 3-1,2-3 1,-2 13-1,1-8-1,-2 0 2,5-2 1,-8 4-1,8 2 0,-2 0-1,4 0 1,-2 0 0,1 3 0,1 3 0,0 0 0,3 0 0,-2 0-1,2 0 0,0 0 0,0 0 0,0 0 1,0-3 0,0 3-1,0 0 0,0 0 0,0 0-1,0 0 1,0 0-1,0 0-1,0 0 0,0 0 0,0 0 0,0 0-2,0 0 0,0 0-2,0 0 0,0 0-4,0 0 1,0 0 3,0 0 6,0 0 1,2 12-1,13 9 0,3 2 0,4-5 0,-5 7 0,2-1 0,2 4-1,-2-4 2,8 0-1,-3 3 0,3 3-1,-5-3 1,7-3-1,-4-5 0,2 1 0,-5 5 0,3-10-4,-2-1-1,2-4 4,-4-4 0,-1 0 0,8 0-3,-6-2 2,2-4 2,-3 0-2,1 0 2,-2 0 2,8-4-1,-5-8 2,2 0-4,0-6 4,-1-3-2,4-4 0,-3 1 0,-5 0 0,4-3 0,0-4 0,1 5 0,-4 2 0,3-3 1,-2-4-1,-1 2 0,-3-6 0,0 0 0,0 1 0,-3 5 1,-3 4 2,-2-5 2,-5 6 0,-1-5-2,-1-3-2,0-8 0,-3 5-1,0 4 2,0-4-2,0 5 3,0 6 1,0 2-1,0 2 3,-6-1-1,-6-1 0,-3 3-3,-2 1 3,2 4 0,-2 2-3,0 0-3,-5 5 0,-3-2 0,0 3 1,2 0 0,-4 3 0,-5 0 0,3 3-2,-4 0 3,6 0-2,-2 0 0,2 0 3,6 0-5,-1 0 1,2 0 2,5 9-3,-1 0 1,1 3 1,-6 4-1,2 0 0,1-6 1,6 2 2,2-6-1,2 1 0,5-3 2,-1-4-4,4 0 1,0 0-2,0 0-2,0 0 0,0 0-2,0 0-4,0 0 2,0 0 1,0 0-2,0 0 7,0 0 4,15-11 1,5 3-1,0-5-1,5-1 0,-3-1 1,2-7-1,4 1 1,-2 1-2,2-8 2,-1 0 1,0-2-2,1-5 0,-1-2 1,0-6 1,0 7-1,-2-2 1,2-5-1,1 1 0,2-1 2,-12 2-1,0-1-1,0 0 0,-1 2 4,-4 0-1,-6 19 1,1-2-4,-4-2 2,-1 3 2,-1-7-2,-2 2-1,0-7 0,0 1 2,0 0-1,0 2-2,0 2 2,-12-9-2,-3 10 1,3 0 0,-3 1 3,-3 6-4,0 7 1,-3-8-3,-6 3 3,5-2-2,-3 3 3,-2 7-2,3 5-2,1-3 1,-2-1 1,3 2 2,-1 2-3,-2 0 0,3 2-3,2 4 2,0 0 1,4 0-1,-9 0-1,3 0 0,1 18 3,2 7-6,-1-5 7,2 8-2,1-1 0,-3 1 0,5-5 0,1 13-2,-6-5 2,8-4 0,-3 6-1,0-9 1,3 3 0,2 0-1,2 3 1,-2 1-1,5-7 0,-2-3-1,1 2 1,4 2-3,-5 2 3,7 0 0,0-8-2,0 8 0,0-9 1,0-3 0,0-3-1,0-2 1,0-6 0,0-1 1,0-3-1,0 0 1,0 0-2,0 0 2,0 0 1,0 0-1,0 0 1,0 0 1,0 0-1,0 0 0,0 0-1,0 0 0,0 0 0,0 0 0,0 0-4,0 0 4,0 0 6,0 0-3,0-6 0,7-14-1,1-10 2,4-7-3,-2-5 1,-2-1-1,2-7 0,2-4 1,3-10 1,-5 1-2,-5 2 1,-1 1 1,-4 10 1,0-5-1,0 10-1,0-3 1,-9-5 2,-6 6-3,-10-8 1,-3 13 0,-6 5-1,0 8 1,-1 8 0,0 2-2,-2 2 0,6-2-1,0-5-2,-1 12 3,-5 6-1,10 3 1,-4 3 0,1 0-1,-3 0 1,6 0-2,2 0 2,-2 6-2,-4 13-1,4 3 3,-7 3-1,2 10-1,7 0 0,0 7 1,5-3 0,5 0-1,-2-2 1,6-5 1,4 11 0,-2-4-1,6 0 1,0 3-1,3-2-1,0-4 1,0 0 0,0 3 1,15 1-2,1 3 4,3-5-4,-1 1 2,-3-6 0,2 4 0,3-4 0,-8-1 0,9-3 0,-7-5 0,-2-6-1,0-6 0,-5-4 0,-1-1 0,-4-4 1,3 3 1,-5-6 0,0 0-1,0 0 1,2 0 2,-2 0-1,0 0 0,0 0 3,0 0-1,0 0 2,0 0 0,0 0-1,0 0-2,0 0 1,0 0 0,0 0 3,0 0-1,0 0 2,0 0 0,0 0-4,0 0-2,0-6-1,-7-12 0,-13-1-1,-5-8 0,-4 3 0,2-6-1,-8 0 1,-2-6 0,7-1 0,-2-2-1,-2 4 0,1 1 1,-1 1-1,-2 9 1,0 2-3,-6 4 2,-2 3 1,-7 0 0,5 9 0,-2 0 0,9 3 1,4 3-2,-4-6 1,4 6 0,-2 0 1,-10 0-4,9 6 5,2 15-2,-1 3-2,10-1 1,-1-3 0,-2 7 1,-1 8-1,10 8-1,0-1 0,6-3 1,-3 7-1,-1-2 0,13 3 1,1 1 0,5 6-1,0-6 0,0 1 1,15-1 0,10 1-2,-7-4 3,5-3-1,5-4 0,5-3 0,1-5-1,-4 0 1,10-13-3,-2 5 3,2-11 2,5-2-1,2-3 0,-3-6-1,2 0 2,-9 0 2,2 0-3,-3 0 0,-6 0 0,1 0 0,3 0 1,-4-2-1,3-5 1,-3 1-1,-5-3 0,-7-3 0,-3 6 1,-9 4 1,-6 2 4,0 0-2,0 0-1,0 0 1,0 0-3,0 0 1,0 0 1,0 0 3,0 0 0,0 0 3,0 0 1,0 0-8,0 0-3,0 0-1,-28 0 1,-2 0 2,-2 0-1,-2 0-3,4 0 3,-5 0-1,5 0 0,-3 0 0,-15 18 0,3 6 1,-5 12-2,-1 3 2,6 0-2,-4 5 0,13-3 1,5-1-1,-1 1 0,7-1 0,3 8-1,-1 0 2,-2 4 2,-2-3-1,5-5-1,13 1-1,1-9 2,1-2-2,-1 7 0,4-7 1,4 2-2,0 1 1,0-10-2,0-1 1,16 2 0,4-1 2,14-2-3,-1-5 3,1-2 0,-4-2 0,12-1 3,-5-9-3,5-3 0,4-3 3,-7 0 2,3 0-2,4-3 1,0-18-1,3-1 1,-8 4-1,12-2 0,-11-8 0,3-8 1,-2 3 0,-7-3-1,-2 0 1,-6 2 0,2 3-1,-4-4 1,-1 1 0,-10 7 1,3 0-2,-9 9 2,1 3 0,-5-3 0,5-3 0,-2-9 0,4-4-1,-2 4 3,-7 6 1,-3 15-5,0 9 0,-3 0 0,-7 0 1,8 0 0,2-3-1,0-10 0,0 2 1,0 8 1,0 3-1,-3 0 1,-4 0-3,7 0 0,0 0-1,0 0 0,0 0-1,0 0-3,0 0-1,-3 0-4,-5 0-17,1 0-29,7 0-99,0 0-91</inkml:trace>
  <inkml:trace contextRef="#ctx0" brushRef="#br0" timeOffset="1">980 2064 75,'0'3'45,"0"0"-25,0-3 29,0 0-11,0 0-11,0 0-3,0 0 6,0 0-4,0 0-3,0 0 4,0 0-1,-3 0-4,3 0-1,0 0-4,0 0-1,0 0-6,-7 0-5,2 0-3,-5 0 0,1 0 2,-6-9 0,0-4 3,2-7-2,-5-1-4,1-4 3,-3-6 1,3-2-1,1 1 2,2-5-2,2-4 0,0-2 0,2-5 0,7-4 0,1-2-1,2-4-3,0 4 4,0-7 1,0 4-4,8 7 0,7 4 0,1 7 2,-2 8-3,4-1 1,0 2-2,1-1-2,-1 4 3,4 6-1,3 0 1,8-1-1,3 5 1,-1-2-2,9 5-1,-1 1 3,-2 4-1,2 6 1,-4 3-1,4 0-1,-3 0 1,-2 0 0,2 0 0,-3 3 0,3 8 1,0 6-3,-8 2 2,-2-6-1,1 3 1,-3 8-1,-8-3 0,-1 4 2,8-2 0,-7 3-1,0 3 0,-3-3 0,-4 1 0,-5 4 0,4-3 2,-2 2-2,0 3 3,-5-1-4,2 2 1,-4-1 2,-1 3-1,-2-3-5,0 3 6,0 1-3,0 3 4,0-2-1,0 5 1,0 2-2,-5-2 0,-7 1-2,-1-7 2,4-4 0,-1-4-1,2 0 0,-7-6 2,0-2 0,-5 2 1,3-9-1,-4 2 1,6-4 0,0 2-1,-7-5-1,1 0 0,-9-3-3,5-3 3,-6 0 0,4-3 0,-3 0 0,5 0 0,5 0 0,-2 0 0,1 3 0,2-3-1,-6 0 0,11 0 1,-3 0 0,2 0 0,-1 0 1,1 0-1,-4 0 1,4 0-1,5 0 0,0 0 0,-3 0 0,1 0 0,2 0 0,-2 0 0,3 0 0,-2 0 0,2 0 1,-1 0 0,5 0-1,-5 0 0,-5 0 0,3 0 0,-1-3 0,4-3 0,1 3 0,1 0-1,-2 0 0,5 3 1,-1-3 0,2 0-1,0 0 1,-1 0-1,4 3-6,-3-3-18,3 3-36,0 0-79,0-3-46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6.79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896 1743 6,'0'-3'31,"0"3"1,0 0-12,0 0-2,0 0-1,0 0-5,0 0 2,0 0 6,0 0-2,0 0-4,0 0-4,0 0 2,0 0-1,0 0 1,0 0-3,0 0 3,0 0 0,0 0-7,0 0-3,-5 0 1,-3 0 2,2 0 1,-4 5-3,0 3-1,-3-1 1,0 7-1,0 3-1,1 2 2,0 2 0,5-1 4,-2-1-6,0 1 1,0 2 3,-1-1-3,2 1 1,1 5-1,-1-1-1,-1-2 2,5 2-2,2 4-1,-2-3 2,4-1-2,0-2 2,0 5 2,0-5-3,0 2 2,10 4 1,1-6-2,6-3-1,-4 6 0,1-5 1,1-3-1,3 0-1,7-5-1,-4 3 2,3-4-1,1-6 1,1 3-1,1-6 2,-4-1-1,5-1 2,-2-2-3,1 0 0,-7 0 2,7 0 1,-1 0-2,0 0 3,3-5-3,-4-9 1,-1-3 2,-1-5 0,0 1-3,1 0 3,-2-6-3,-4 0 1,-5 3-1,2 0 4,0-3 1,-4 5-2,-3 1 3,-3 4-2,-1-5 3,-4 2 0,1-1-4,-1-1-2,0-2 0,0 0 9,0 5-9,0 2 2,0 0-2,-13-4-1,1-1 1,-5 2-2,7 4 1,3-3-1,-1 6 0,-1-4 0,2 5 1,0 2-1,1-2 1,-2 11-1,0-7-1,0 0 2,4-2 1,-8 3-1,8 3 0,-2-1-1,4 0 1,-3 0 0,2 3 0,0 2 0,1 0 0,2 0 0,-2 0-1,2 0 0,0 0 0,0 0 0,0 0 1,0-2 0,0 2-1,0 0 0,0 0 0,0 0-1,0 0 1,0 0-1,0 0-1,0 0 0,0 0 0,0 0 0,0 0-2,0 0 0,0 0-2,0 0 0,0 0-4,0 0 1,0 0 3,0 0 6,0 0 1,2 9-1,11 8 0,2 2 0,4-5 0,-4 6 0,1-1 0,2 4-1,-1-4 2,6 0-1,-3 3 0,3 1-1,-4-1 1,7-2-1,-5-5 0,2 0 0,-4 5 0,2-8-4,-1 0-1,1-4 4,-2-3 0,-2-1 0,7 1-3,-5-2 2,1-3 2,-2 0-2,1 0 2,-2 0 2,8-3-1,-5-6 2,1-1-4,0-5 4,0-2-2,3-2 0,-3 0 0,-4-1 0,4-1 0,0-4 0,0 4 0,-3 2 0,3-3 1,-2-2-1,-2 0 0,-1-4 0,0 0 0,-1 1 0,-2 4 1,-2 3 2,-3-4 2,-4 5 0,0-5-2,-2-1-2,1-7 0,-3 4-1,0 3 2,0-3-2,0 4 3,0 5 1,0 2-1,0 0 3,-5 0-1,-5 0 0,-3 2-3,-2 1 3,2 2 0,-1 2-3,-2 1-3,-2 3 0,-4-1 0,1 2 1,1 1 0,-3 1 0,-4 1 0,1 2-2,-2 0 3,5 0-2,-2 0 0,2 0 3,5 0-5,-1 0 1,2 0 2,4 7-3,-1 0 1,1 3 1,-5 2-1,2 1 0,1-4 1,4 0 2,3-4-1,1 0 0,4-1 2,0-4-4,3 0 1,0 0-2,0 0-2,0 0 0,0 0-2,0 0-4,0 0 2,0 0 1,0 0-2,0 0 7,0 0 4,13-9 1,4 3-1,0-5-1,4-1 0,-2 1 1,2-7-1,3 2 1,-1-1-2,1-5 2,-1 0 1,0-2-2,1-5 0,-1 0 1,1-6 1,-1 7-1,-2-3 1,2-3-1,1 0 0,2 0 2,-11 1-1,1 0-1,0-1 0,-2 2 4,-3 0-1,-5 15 1,1-1-4,-3-2 2,-2 2 2,0-5-2,-2 1-1,0-5 0,0 1 2,0-1-1,0 3-2,0 0 2,-10-6-2,-3 7 1,2 1 0,-1 1 3,-4 4-4,0 5 1,-2-5-3,-5 2 3,4-2-2,-2 3 3,-2 4-2,2 6-2,1-3 1,-2-1 1,4 1 2,-2 3-3,-1-1 0,2 2-3,2 3 2,0 0 1,2 0-1,-6 0-1,2 0 0,1 14 3,2 6-6,-1-4 7,1 6-2,2 0 0,-3 0 0,4-3 0,0 9-2,-4-3 2,7-3 0,-3 4-1,0-7 1,3 3 0,1 0-1,3 1 1,-3 3-1,5-7 0,-2-3-1,1 3 1,3 1-3,-4 1 3,6 1 0,0-6-2,0 5 0,0-7 1,0-2 0,0-2-1,0-2 1,0-5 0,0 0 1,0-3-1,0 0 1,0 0-2,0 0 2,0 0 1,0 0-1,0 0 1,0 0 1,0 0-1,0 0 0,0 0-1,0 0 0,0 0 0,0 0 0,0 0-4,0 0 4,0 0 6,0 0-3,0-5 0,6-12-1,1-6 2,3-7-3,-1-4 1,-3 0-1,3-6 0,1-3 1,3-8 1,-4 0-2,-5 2 1,-1 2 1,-3 7 1,0-5-1,0 10-1,0-4 1,-7-3 2,-6 4-3,-9-6 1,-2 10 0,-5 5-1,0 5 1,-1 8 0,0 1-2,-2 1 0,6-1-1,-1-4-2,-1 9 3,-4 5-1,9 3 1,-3 2 0,0 0-1,-3 0 1,6 0-2,2 0 2,-2 5-2,-4 10-1,4 3 3,-6 2-1,1 7-1,6 2 0,1 4 1,4-1 0,4-1-1,-1-2 1,4-3 1,4 8 0,-1-2-1,4-2 1,1 4-1,2-2-1,0-3 1,0 0 0,0 2 1,12 1-2,2 2 4,2-3-4,0 0 2,-4-4 0,3 2 0,2-3 0,-7 0 0,8-3 0,-5-4 0,-3-5-1,1-3 0,-5-5 0,-1 0 0,-4-4 1,4 3 1,-5-5 0,0 0-1,0 0 1,1 0 2,-1 0-1,0 0 0,0 0 3,0 0-1,0 0 2,0 0 0,0 0-1,0 0-2,0 0 1,0 0 0,0 0 3,0 0-1,0 0 2,0 0 0,0 0-4,0 0-2,0-5-1,-6-9 0,-11-2-1,-4-6 0,-5 3 0,3-5-1,-7 0 1,-1-4 0,5-2 0,-2-1-1,-1 2 0,1 2 1,-1 1-1,-2 7 1,-1 1-3,-4 4 2,-1 2 1,-7 0 0,4 7 0,-1 1 0,8 1 1,3 3-2,-3-5 1,2 5 0,-1 0 1,-8 0-4,8 5 5,0 12-2,0 2-2,9-1 1,-1-2 0,-1 6 1,-2 6-1,9 7-1,-1-2 0,7-2 1,-4 6-1,0-2 0,11 3 1,1 0 0,4 5-1,0-4 0,0 0 1,12-1 0,10 1-2,-7-2 3,6-4-1,3-2 0,4-4 0,1-2-1,-3-1 1,8-11-3,-1 4 3,1-7 2,5-3-1,1-2 0,-2-5-1,2 0 2,-9 0 2,2 0-3,-1 0 0,-6 0 0,0 0 0,3 0 1,-3-2-1,2-3 1,-2 0-1,-4-3 0,-7-2 0,-2 6 1,-8 2 1,-5 2 4,0 0-2,0 0-1,0 0 1,0 0-3,0 0 1,0 0 1,0 0 3,0 0 0,0 0 3,0 0 1,0 0-8,0 0-3,0 0-1,-24 0 1,-1 0 2,-4 0-1,0 0-3,4 0 3,-5 0-1,4 0 0,-2 0 0,-14 14 0,4 6 1,-5 9-2,-1 2 2,5 0-2,-3 4 0,12-2 1,3-1-1,-1 1 0,7-1 0,2 6-1,-1 0 2,-1 4 2,-2-3-1,4-3-1,10-1-1,2-5 2,1-4-2,0 8 0,2-7 1,4 2-2,0 0 1,0-8-2,0 1 1,14 0 0,4-1 2,11-1-3,-1-3 3,1-3 0,-3-1 0,10-2 3,-4-6-3,4-2 0,3-3 3,-5 0 2,2 0-2,4-3 1,-1-13-1,3-2 1,-6 4-1,9-3 0,-9-5 0,2-6 1,0 1 0,-7-2-1,-2 0 1,-5 2 0,1 3-1,-2-5 1,-1 2 0,-10 6 1,4-1-2,-8 8 2,0 2 0,-4-3 0,5-1 0,-2-9 0,3-2-1,-2 3 3,-5 5 1,-3 12-5,0 7 0,-3 0 0,-5 0 1,6 0 0,2-3-1,0-7 0,0 1 1,0 7 1,0 2-1,-2 0 1,-4 0-3,6 0 0,0 0-1,0 0 0,0 0-1,0 0-3,0 0-1,-3 0-4,-4 0-17,1 0-29,6 0-99,0 0-91</inkml:trace>
  <inkml:trace contextRef="#ctx0" brushRef="#br0" timeOffset="1">841 1651 75,'0'2'45,"0"1"-25,0-3 29,0 0-11,0 0-11,0 0-3,0 0 6,0 0-4,0 0-3,0 0 4,0 0-1,-2 0-4,2 0-1,0 0-4,0 0-1,0 0-6,-6 0-5,2 0-3,-5 0 0,1 0 2,-4-7 0,-1-4 3,2-4-2,-5-2-4,2-4 3,-3-3 1,2-2-1,1 0 2,2-4-2,1-3 0,1-1 0,2-5 0,5-2 0,1-2-1,2-3-3,0 2 4,0-5 1,0 4-4,7 5 0,6 3 0,1 6 2,-2 6-3,4-1 1,-1 3-2,1-2-2,0 3 3,3 5-1,2 1 1,7-2-1,4 4 1,-2-1-2,7 4-1,0 1 3,-1 2-1,1 6 1,-4 2-1,4 0-1,-3 0 1,-1 0 0,1 0 0,-2 2 0,2 7 1,0 5-3,-5 1 2,-4-4-1,2 1 1,-3 7-1,-7-2 0,-1 3 2,8-1 0,-7 1-1,0 3 0,-3-1 0,-2-1 0,-6 4 0,5-3 2,-3 2-2,1 2 3,-5 0-4,2 1 1,-3-1 2,-2 4-1,-1-4-5,0 3 6,0 0-3,0 3 4,0-1-1,0 3 1,0 2-2,-4-2 0,-6 2-2,-1-7 2,3-2 0,-1-4-1,3 0 0,-7-4 2,0-3 0,-4 3 1,2-8-1,-3 1 1,5-1 0,0 0-1,-6-4-1,1 0 0,-7-2-3,3-3 3,-4 0 0,2-2 0,-2 0 0,5 0 0,4 0 0,-2 0 0,1 3 0,2-3-1,-6 0 0,10 0 1,-3 0 0,2 0 0,0 0 1,0 0-1,-3 0 1,3 0-1,4 0 0,1 0 0,-3 0 0,0 0 0,3 0 0,-3 0 0,3 0 0,-1 0 0,1 0 1,-1 0 0,5 0-1,-5 0 0,-3 0 0,1 0 0,0-3 0,4-1 0,0 1 0,1 1-1,-2 0 0,5 2 1,-2-3 0,3 1-1,-1-1 1,0 1-1,3 2-6,-3-2-18,3 2-36,0 0-79,0-3-46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6.84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891 1731 6,'0'-2'31,"0"2"1,0 0-12,0 0-2,0 0-1,0 0-5,0 0 2,0 0 6,0 0-2,0 0-4,0 0-4,0 0 2,0 0-1,0 0 1,0 0-3,0 0 3,0 0 0,0 0-7,0 0-3,-5 0 1,-3 0 2,2 0 1,-4 4-3,0 4-1,-3-1 1,1 7-1,-1 3-1,0 2 2,2 2 0,3-1 4,0-2-6,-1 2 1,0 2 3,-1-1-3,1 1 1,3 4-1,-2 0-1,-1-1 2,5 1-2,2 3-1,-2-3 2,4 0-2,0-1 2,0 4 2,0-6-3,0 3 2,10 4 1,1-6-2,6-3-1,-5 6 0,3-6 1,0-2-1,2 0-1,9-5-1,-6 3 2,4-4-1,1-6 1,1 2-1,1-4 2,-4-3-1,5 0 2,-3-2-3,3 0 0,-9 0 2,7 0 1,1 0-2,-2 0 3,4-5-3,-3-8 1,-3-4 2,0-5 0,0 1-3,1 0 3,-3-6-3,-3 0 1,-4 4-1,0-1 4,1-3 1,-3 5-2,-5 1 3,-2 4-2,-1-4 3,-4 1 0,1-1-4,-1-1-2,0-2 0,0 0 9,0 5-9,0 2 2,0 1-2,-12-5-1,-1-1 1,-3 2-2,6 4 1,3-3-1,-2 6 0,1-4 0,1 5 1,-1 3-1,2-3 1,-1 10-1,-1-6-1,0 1 2,3-3 1,-6 3-1,7 2 0,-2 1-1,4-1 1,-3 0 0,2 3 0,0 2 0,1 0 0,2 0 0,-2 0-1,2 0 0,0 0 0,0 0 0,0 0 1,0-3 0,0 3-1,0 0 0,0 0 0,0 0-1,0 0 1,0 0-1,0 0-1,0 0 0,0 0 0,0 0 0,0 0-2,0 0 0,0 0-2,0 0 0,0 0-4,0 0 1,0 0 3,0 0 6,0 0 1,2 10-1,11 6 0,2 3 0,4-5 0,-4 6 0,1 0 0,2 2-1,-2-3 2,7-1-1,-3 4 0,3 2-1,-4-3 1,6-1-1,-3-5 0,1 1 0,-5 3 0,3-7-4,-1 0-1,1-4 4,-2-4 0,-2 1 0,7 0-3,-6-2 2,3-3 2,-3 0-2,0 0 2,-1 0 2,8-3-1,-6-7 2,3 1-4,-1-6 4,-1-2-2,4-2 0,-3 0 0,-4-1 0,5-1 0,-2-3 0,1 3 0,-3 2 0,2-3 1,-1-2-1,-1 0 0,-3-3 0,1-1 0,0 1 0,-4 4 1,-1 3 2,-3-4 2,-4 5 0,0-4-2,-2-2-2,1-7 0,-3 4-1,0 3 2,0-2-2,0 3 3,0 5 1,0 1-1,0 2 3,-5-1-1,-5 0 0,-3 2-3,-2 1 3,3 2 0,-3 3-3,0-1-3,-4 5 0,-2-2 0,0 2 1,1 0 0,-3 3 0,-4 0 0,2 2-2,-3 0 3,5 0-2,-2 0 0,2 0 3,5 0-5,0 0 1,0 0 2,5 7-3,-1 0 1,2 2 1,-6 4-1,2-1 0,0-3 1,6 1 2,2-6-1,1 2 0,4-3 2,0-3-4,3 0 1,0 0-2,0 0-2,0 0 0,0 0-2,0 0-4,0 0 2,0 0 1,0 0-2,0 0 7,0 0 4,13-9 1,4 3-1,0-4-1,4-2 0,-2 0 1,1-5-1,4 0 1,-1 1-2,0-6 2,0 0 1,0-2-2,1-4 0,-1-1 1,1-6 1,-1 7-1,-2-3 1,2-2-1,1-1 0,1 0 2,-9 1-1,0 0-1,-1 0 0,-1 1 4,-3 0-1,-5 15 1,1-1-4,-3-2 2,-2 3 2,0-7-2,-2 3-1,0-6 0,0 1 2,0 0-1,0 1-2,0 2 2,-10-7-2,-3 7 1,3 1 0,-3 1 3,-2 4-4,-1 6 1,-2-7-3,-5 3 3,4-1-2,-2 2 3,-2 4-2,3 6-2,-1-3 1,0-1 1,2 1 2,0 3-3,-3-1 0,4 2-3,1 3 2,0 0 1,2 0-1,-6 0-1,2 0 0,2 14 3,0 6-6,0-4 7,2 6-2,1-1 0,-3 1 0,4-3 0,0 10-2,-4-5 2,7-2 0,-3 4-1,1-7 1,1 3 0,3-1-1,1 3 1,-1 1-1,3-6 0,-1-3-1,1 3 1,4 1-3,-5 1 3,6 0 0,0-5-2,0 5 0,0-7 1,0-2 0,0-3-1,0 0 1,0-6 0,0-1 1,0-2-1,0 0 1,0 0-2,0 0 2,0 0 1,0 0-1,0 0 1,0 0 1,0 0-1,0 0 0,0 0-1,0 0 0,0 0 0,0 0 0,0 0-4,0 0 4,0 0 6,0 0-3,0-4 0,6-13-1,0-6 2,5-6-3,-3-5 1,-1 0-1,1-6 0,3-3 1,1-8 1,-3 1-2,-5 1 1,-1 2 1,-3 7 1,0-4-1,0 9-1,0-4 1,-7-2 2,-6 3-3,-8-5 1,-3 9 0,-5 5-1,-1 5 1,1 8 0,-1 1-2,-2 1 0,6-1-1,0-4-2,-2 9 3,-4 6-1,9 1 1,-3 3 0,1 0-1,-4 0 1,6 0-2,2 0 2,-2 5-2,-4 10-1,4 3 3,-6 2-1,1 7-1,7 1 0,0 5 1,4-1 0,4-1-1,-1-2 1,4-3 1,4 7 0,-1-1-1,4-2 1,1 4-1,2-2-1,0-3 1,0-1 0,0 3 1,12 1-2,2 2 4,2-4-4,-1 1 2,-2-4 0,2 2 0,2-3 0,-7 0 0,8-4 0,-6-3 0,-1-5-1,-1-3 0,-4-5 0,-1 0 0,-3-4 1,2 3 1,-4-5 0,0 0-1,0 0 1,2 0 2,-2 0-1,0 0 0,0 0 3,0 0-1,0 0 2,0 0 0,0 0-1,0 0-2,0 0 1,0 0 0,0 0 3,0 0-1,0 0 2,0 0 0,0 0-4,0 0-2,0-5-1,-6-9 0,-11-2-1,-5-5 0,-3 2 0,2-5-1,-7 0 1,-1-4 0,5-2 0,-2-1-1,-1 3 0,1 1 1,-1 1-1,-1 7 1,-2 1-3,-3 4 2,-3 2 1,-5 1 0,3 6 0,-1 0 0,8 3 1,3 2-2,-3-6 1,3 6 0,-2 0 1,-8 0-4,8 6 5,1 10-2,-1 3-2,9-1 1,0-2 0,-3 6 1,0 5-1,8 8-1,-1-2 0,6-2 1,-2 6-1,-1-2 0,11 2 1,1 1 0,4 5-1,0-5 0,0 1 1,12-1 0,10 1-2,-7-3 3,5-3-1,4-2 0,4-4 0,1-2-1,-4-2 1,9-9-3,0 3 3,0-8 2,4-2-1,2-2 0,-2-5-1,1 0 2,-8 0 2,3 0-3,-3 0 0,-5 0 0,0 0 0,3 0 1,-4-2-1,3-3 1,-1 0-1,-6-3 0,-6-1 0,-2 4 1,-8 4 1,-5 1 4,0 0-2,0 0-1,0 0 1,0 0-3,0 0 1,0 0 1,0 0 3,0 0 0,0 0 3,0 0 1,0 0-8,0 0-3,0 0-1,-24 0 1,-1 0 2,-3 0-1,-1 0-3,3 0 3,-3 0-1,3 0 0,-2 0 0,-14 14 0,4 5 1,-4 10-2,-2 2 2,5 0-2,-2 3 0,10-1 1,5-1-1,-2 1 0,6-2 0,4 8-1,-2-1 2,-1 3 2,-2-2-1,4-4-1,11 0-1,1-5 2,1-4-2,-1 7 0,4-6 1,3 2-2,0 0 1,0-8-2,0 1 1,14 0 0,3-1 2,12-2-3,-1-2 3,1-3 0,-3-1 0,10-2 3,-4-6-3,3-2 0,4-3 3,-5 0 2,2 0-2,3-3 1,0-13-1,3-2 1,-6 4-1,9-2 0,-10-6 0,3-7 1,0 3 0,-8-3-1,-1 0 1,-5 3 0,2 1-1,-3-3 1,-2 1 0,-8 6 1,2-1-2,-8 8 2,2 2 0,-5-2 0,5-3 0,-3-7 0,5-3-1,-3 3 3,-5 5 1,-3 12-5,0 7 0,-3 0 0,-5 0 1,6 0 0,2-2-1,0-9 0,0 3 1,0 5 1,0 3-1,-3 0 1,-3 0-3,6 0 0,0 0-1,0 0 0,0 0-1,0 0-3,0 0-1,-2 0-4,-5 0-17,1 0-29,6 0-99,0 0-91</inkml:trace>
  <inkml:trace contextRef="#ctx0" brushRef="#br0" timeOffset="1">837 1640 75,'0'2'45,"0"1"-25,0-3 29,0 0-11,0 0-11,0 0-3,0 0 6,0 0-4,0 0-3,0 0 4,0 0-1,-3 0-4,3 0-1,0 0-4,0 0-1,0 0-6,-6 0-5,2 0-3,-4 0 0,0 0 2,-5-8 0,0-2 3,2-6-2,-4 0-4,1-4 3,-3-5 1,2-1-1,2 0 2,0-3-2,3-4 0,-1-1 0,3-4 0,5-3 0,2-2-1,1-3-3,0 3 4,0-6 1,0 5-4,7 3 0,5 4 0,2 7 2,-1 5-3,2 0 1,0 1-2,1 0-2,0 2 3,2 5-1,4 1 1,6-2-1,3 4 1,-1-1-2,7 4-1,0 1 3,-2 3-1,2 5 1,-4 2-1,4 0-1,-3 0 1,-1 0 0,1 0 0,-3 2 0,3 7 1,0 4-3,-6 2 2,-2-4-1,0 1 1,-2 7-1,-7-2 0,-1 2 2,8 0 0,-7 2-1,0 2 0,-3-2 0,-3 0 0,-4 3 0,3-1 2,-1 1-2,-1 2 3,-4 0-4,2 0 1,-3 0 2,-2 3-1,-1-3-5,0 3 6,0 0-3,0 3 4,0-2-1,0 4 1,0 2-2,-4-2 0,-6 2-2,-1-7 2,3-3 0,0-3-1,1 0 0,-6-4 2,1-3 0,-5 2 1,2-7-1,-4 2 1,7-3 0,-1 1-1,-6-4-1,1 0 0,-7-2-3,4-3 3,-6 1 0,4-3 0,-3 0 0,5 0 0,4 0 0,-2 0 0,1 2 0,2-2-1,-5 0 0,8 0 1,-1 0 0,1 0 0,-1 0 1,2 0-1,-4 0 1,3 0-1,4 0 0,1 0 0,-3 0 0,1 0 0,1 0 0,-1 0 0,1 0 0,0 0 0,1 0 1,0 0 0,4 0-1,-5 0 0,-4 0 0,3 0 0,-1-2 0,4-3 0,0 3 0,1-1-1,-2 1 0,5 2 1,-1-2 0,1-1-1,0 1 1,0 0-1,3 2-6,-3-3-18,3 3-36,0 0-79,0-2-46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6.88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889 1719 6,'0'-3'31,"0"3"1,0 0-12,0 0-2,0 0-1,0 0-5,0 0 2,0 0 6,0 0-2,0 0-4,0 0-4,0 0 2,0 0-1,0 0 1,0 0-3,0 0 3,0 0 0,0 0-7,0 0-3,-5 0 1,-3 0 2,2 0 1,-4 5-3,0 3-1,-3-1 1,1 7-1,-1 2-1,-1 3 2,3 2 0,4-2 4,-2 0-6,0 1 1,1 1 3,-3 1-3,3-1 1,1 5-1,0 0-1,-2-2 2,5 2-2,1 3-1,0-3 2,3 0-2,0-2 2,0 5 2,0-6-3,0 3 2,10 4 1,0-7-2,7-2-1,-4 6 0,1-6 1,1-2-1,2 0-1,10-6-1,-7 4 2,4-4-1,1-6 1,0 2-1,2-4 2,-4-3-1,5 1 2,-2-3-3,1 0 0,-8 0 2,7 0 1,1 0-2,-2 0 3,4-6-3,-4-7 1,-1-4 2,-1-4 0,-1 0-3,2 0 3,-3-6-3,-3 0 1,-4 4-1,1 0 4,0-5 1,-4 7-2,-3 0 3,-3 4-2,-2-4 3,-3 2 0,2-2-4,-2-1-2,0-2 0,0 0 9,0 5-9,0 3 2,0 0-2,-13-5-1,0-1 1,-3 2-2,6 4 1,3-2-1,-2 5 0,1-4 0,1 5 1,-1 2-1,2-1 1,-1 9-1,-1-6-1,0 1 2,3-3 1,-6 3-1,7 3 0,-2-1-1,4 0 1,-3 1 0,2 1 0,1 3 0,-1 0 0,3 0 0,-2 0-1,2 0 0,0 0 0,0 0 0,0 0 1,0-2 0,0 2-1,0 0 0,0 0 0,0 0-1,0 0 1,0 0-1,0 0-1,0 0 0,0 0 0,0 0 0,0 0-2,0 0 0,0 0-2,0 0 0,0 0-4,0 0 1,0 0 3,0 0 6,0 0 1,2 9-1,11 8 0,2 1 0,3-4 0,-2 6 0,0-1 0,2 3-1,-1-3 2,5 0-1,-1 2 0,2 3-1,-5-3 1,8-2-1,-5-4 0,2 1 0,-5 3 0,3-7-4,-1 0-1,1-5 4,-3-2 0,-1 0 0,7 0-3,-5-2 2,1-3 2,-2 0-2,0 0 2,-1 0 2,8-3-1,-6-7 2,2 1-4,0-6 4,0-1-2,2-4 0,0 1 0,-7 0 0,6-2 0,-2-3 0,1 3 0,-3 2 0,2-2 1,-1-3-1,-2 0 0,-1-3 0,0-1 0,-1 1 0,-2 5 1,-3 1 2,-2-2 2,-4 4 0,0-4-2,-2-2-2,1-6 0,-3 3-1,0 4 2,0-4-2,0 4 3,0 5 1,0 2-1,0 1 3,-5-1-1,-5 0 0,-3 2-3,-1 1 3,1 3 0,-1 1-3,-2 1-3,-2 4 0,-3-2 0,-1 2 1,3 0 0,-4 3 0,-4 0 0,2 2-2,-4 0 3,6 0-2,-1 0 0,1 0 3,5 0-5,-1 0 1,2 0 2,4 7-3,-1 0 1,2 2 1,-6 3-1,2 1 0,1-5 1,4 2 2,3-6-1,1 2 0,5-3 2,-2-3-4,4 0 1,0 0-2,0 0-2,0 0 0,0 0-2,0 0-4,0 0 2,0 0 1,0 0-2,0 0 7,0 0 4,13-9 1,4 3-1,0-4-1,4-2 0,-2 1 1,1-6-1,4 0 1,-2 1-2,2-6 2,-1 0 1,0-1-2,0-6 0,1 0 1,0-6 1,-1 7-1,-2-2 1,2-4-1,0 1 0,3-1 2,-11 2-1,1-1-1,-1 0 0,0 1 4,-4 1-1,-5 14 1,0-1-4,-2-2 2,-2 3 2,0-6-2,-2 2-1,0-6 0,0 1 2,0 0-1,0 2-2,0 0 2,-10-5-2,-3 6 1,3 1 0,-3 1 3,-2 5-4,-1 4 1,-2-5-3,-5 2 3,5-1-2,-3 2 3,-2 4-2,3 6-2,-1-3 1,0-1 1,1 2 2,1 1-3,-2 0 0,2 2-3,2 3 2,0 0 1,3 0-1,-7 0-1,2 0 0,2 14 3,1 6-6,-1-4 7,1 6-2,2-1 0,-3 1 0,4-3 0,1 9-2,-5-4 2,7-2 0,-3 3-1,0-6 1,3 3 0,2-1-1,1 2 1,-1 2-1,3-6 0,-1-3-1,1 3 1,4 1-3,-5 1 3,6 0 0,0-6-2,0 6 0,0-7 1,0-2 0,0-2-1,0-2 1,0-5 0,0 0 1,0-3-1,0 0 1,0 0-2,0 0 2,0 0 1,0 0-1,0 0 1,0 0 1,0 0-1,0 0 0,0 0-1,0 0 0,0 0 0,0 0 0,0 0-4,0 0 4,0 0 6,0 0-3,0-5 0,6-11-1,0-8 2,5-5-3,-3-4 1,-1-1-1,1-6 0,2-2 1,3-8 1,-5 0-2,-3 1 1,-2 3 1,-3 6 1,0-4-1,0 9-1,0-3 1,-8-4 2,-4 5-3,-9-6 1,-3 10 0,-5 4-1,0 5 1,-1 8 0,0 1-2,-1 2 0,4-2-1,1-4-2,-2 9 3,-3 6-1,8 1 1,-4 3 0,2 0-1,-4 0 1,7 0-2,0 0 2,0 5-2,-5 10-1,5 3 3,-7 1-1,1 8-1,7 2 0,0 3 1,4-1 0,4 0-1,-1-2 1,4-4 1,4 9 0,-1-3-1,4 0 1,1 2-1,2-2-1,0-2 1,0-1 0,0 3 1,12 1-2,2 1 4,2-2-4,-1-1 2,-2-3 0,1 1 0,3-2 0,-7 0 0,8-3 0,-5-5 0,-3-4-1,0-4 0,-4-3 0,-1-2 0,-3-3 1,2 3 1,-4-5 0,0 0-1,0 0 1,2 0 2,-2 0-1,0 0 0,0 0 3,0 0-1,0 0 2,0 0 0,0 0-1,0 0-2,0 0 1,0 0 0,0 0 3,0 0-1,0 0 2,0 0 0,0 0-4,0 0-2,0-5-1,-6-9 0,-11-1-1,-4-6 0,-5 2 0,3-5-1,-6 0 1,-2-4 0,5-1 0,-2-2-1,-1 3 0,1 2 1,-1 0-1,-2 7 1,0 1-3,-4 4 2,-3 3 1,-5-1 0,4 7 0,-2 1 0,8 1 1,3 3-2,-3-5 1,3 5 0,-1 0 1,-9 0-4,7 5 5,2 12-2,-1 1-2,9 0 1,0-2 0,-3 6 1,0 5-1,8 7-1,0-1 0,5-2 1,-2 5-1,-1-1 0,11 2 1,1 1 0,4 4-1,0-4 0,0 1 1,12-1 0,9 0-2,-5-2 3,4-3-1,4-3 0,3-3 0,2-2-1,-3-2 1,7-10-3,0 4 3,2-6 2,3-4-1,2-3 0,-2-4-1,1 0 2,-8 0 2,2 0-3,-1 0 0,-7 0 0,1 0 0,3 0 1,-4-1-1,3-5 1,-2 2-1,-5-5 0,-5 0 0,-4 4 1,-7 3 1,-5 2 4,0 0-2,0 0-1,0 0 1,0 0-3,0 0 1,0 0 1,0 0 3,0 0 0,0 0 3,0 0 1,0 0-8,0 0-3,0 0-1,-23 0 1,-3 0 2,-1 0-1,-2 0-3,3 0 3,-3 0-1,3 0 0,-1 0 0,-15 14 0,4 7 1,-4 7-2,-2 3 2,6 0-2,-4 3 0,11-1 1,5-2-1,-2 2 0,7-2 0,2 7-1,0-1 2,-3 5 2,0-4-1,3-3-1,11 0-1,1-6 2,1-2-2,-1 5 0,4-5 1,3 2-2,0-1 1,0-6-2,0-1 1,13 0 0,5 1 2,11-3-3,-1-3 3,0-2 0,-2-1 0,10-1 3,-5-8-3,6-1 0,2-3 3,-6 0 2,3 0-2,3-3 1,0-13-1,2-1 1,-5 3-1,9-3 0,-10-5 0,3-6 1,-1 2 0,-6-2-1,-2-1 1,-6 2 0,4 3-1,-4-4 1,-2 2 0,-9 5 1,4-1-2,-9 8 2,2 2 0,-5-2 0,4-2 0,-1-9 0,3-1-1,-1 2 3,-7 5 1,-2 12-5,0 7 0,-2 0 0,-7 0 1,8 0 0,1-2-1,0-8 0,0 1 1,0 7 1,0 2-1,-3 0 1,-3 0-3,6 0 0,0 0-1,0 0 0,0 0-1,0 0-3,0 0-1,-2 0-4,-5 0-17,1 0-29,6 0-99,0 0-91</inkml:trace>
  <inkml:trace contextRef="#ctx0" brushRef="#br0" timeOffset="1">835 1628 75,'0'2'45,"0"1"-25,0-3 29,0 0-11,0 0-11,0 0-3,0 0 6,0 0-4,0 0-3,0 0 4,0 0-1,-3 0-4,3 0-1,0 0-4,0 0-1,0 0-6,-6 0-5,2 0-3,-4 0 0,-1 0 2,-4-7 0,1-3 3,1-6-2,-4 0-4,0-5 3,-2-3 1,3-1-1,0-1 2,2-3-2,2-4 0,-1 0 0,3-6 0,5-1 0,2-3-1,1-2-3,0 1 4,0-5 1,0 5-4,6 4 0,7 4 0,1 5 2,-2 7-3,4-2 1,-1 3-2,1-1-2,-1 2 3,4 5-1,2 1 1,8-1-1,2 3 1,-1-1-2,7 4-1,-1 1 3,0 3-1,0 5 1,-3 2-1,3 0-1,-2 0 1,-1 0 0,1 0 0,-3 2 0,3 7 1,0 4-3,-6 2 2,-2-4-1,0 1 1,-2 7-1,-7-3 0,-1 4 2,8-2 0,-7 3-1,0 1 0,-3-1 0,-3 0 0,-4 4 0,3-3 2,-2 2-2,1 1 3,-5 1-4,2 1 1,-4-2 2,0 4-1,-2-3-5,0 4 6,0-1-3,0 2 4,0-1-1,0 4 1,0 2-2,-4-3 0,-6 2-2,-1-6 2,3-2 0,0-5-1,1 1 0,-6-4 2,1-3 0,-5 2 1,2-7-1,-3 1 1,5-2 0,0 1-1,-5-4-1,0 0 0,-7-2-3,2-3 3,-3 1 0,3-3 0,-3 0 0,5 0 0,4 0 0,-1 0 0,0 2 0,2-2-1,-5 0 0,8 0 1,-1 0 0,1 0 0,-1 0 1,2 0-1,-4 0 1,3 0-1,4 0 0,1 0 0,-3 0 0,1 0 0,1 0 0,-1 0 0,2 0 0,-2 0 0,3 0 1,-2 0 0,5 0-1,-4 0 0,-5 0 0,3 0 0,-1-2 0,3-3 0,2 3 0,0-1-1,-2 1 0,5 2 1,-2-2 0,3-1-1,-1 1 1,0 0-1,3 2-6,-3-3-18,3 3-36,0 0-79,0-2-46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6.93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885 1705 6,'0'-2'31,"0"2"1,0 0-12,0 0-2,0 0-1,0 0-5,0 0 2,0 0 6,0 0-2,0 0-4,0 0-4,0 0 2,0 0-1,0 0 1,0 0-3,0 0 3,0 0 0,0 0-7,0 0-3,-5 0 1,-2 0 2,1 0 1,-4 4-3,0 4-1,-3-1 1,0 7-1,1 2-1,-1 3 2,2 2 0,3-2 4,0 0-6,-1 0 1,0 3 3,-1-1-3,2-1 1,1 7-1,-1-2-1,0-1 2,4 2-2,1 2-1,0-1 2,3-2-2,0-1 2,0 5 2,0-6-3,0 3 2,10 3 1,0-6-2,7-2-1,-5 6 0,3-6 1,0-2-1,2-1-1,8-4-1,-5 3 2,4-5-1,1-5 1,1 2-1,1-4 2,-4-3-1,4 1 2,-1-3-3,1 0 0,-8 0 2,7 0 1,0 0-2,0 0 3,2-6-3,-2-7 1,-3-3 2,0-6 0,0 1-3,1 0 3,-3-5-3,-4 0 1,-3 2-1,0 1 4,1-4 1,-4 6-2,-3 0 3,-3 4-2,-2-4 3,-3 2 0,2-2-4,-2-1-2,0-1 0,0-1 9,0 6-9,0 1 2,0 1-2,-12-5-1,-1 0 1,-3 1-2,6 4 1,3-2-1,-1 5 0,-1-4 0,2 5 1,0 3-1,1-3 1,-2 11-1,1-7-1,-2 0 2,5-1 1,-7 2-1,7 2 0,-2 1-1,3-1 1,-1 1 0,1 1 0,0 3 0,1 0 0,2 0 0,-2 0-1,2 0 0,0 0 0,0 0 0,0 0 1,0-2 0,0 2-1,0 0 0,0 0 0,0 0-1,0 0 1,0 0-1,0 0-1,0 0 0,0 0 0,0 0 0,0 0-2,0 0 0,0 0-2,0 0 0,0 0-4,0 0 1,0 0 3,0 0 6,0 0 1,2 9-1,10 7 0,4 3 0,2-5 0,-3 5 0,1 1 0,2 1-1,-2-2 2,7-1-1,-3 4 0,3 1-1,-5-2 1,8-1-1,-5-6 0,2 2 0,-5 3 0,3-7-4,-1-1-1,1-3 4,-3-3 0,-1-1 0,7 1-3,-5-2 2,1-3 2,-3 0-2,2 0 2,-2 0 2,7-3-1,-4-6 2,1 0-4,0-6 4,-1-1-2,4-4 0,-3 2 0,-4-2 0,4-1 0,-1-3 0,1 3 0,-3 3 0,2-3 1,-1-3-1,-1 1 0,-3-4 0,1-1 0,-1 1 0,-2 5 1,-3 2 2,-2-3 2,-3 4 0,-2-4-2,-1-2-2,1-6 0,-3 3-1,0 4 2,0-3-2,0 3 3,0 6 1,0 1-1,0 0 3,-5 1-1,-5-1 0,-3 2-3,-1 1 3,1 3 0,-1 1-3,-1 1-3,-4 4 0,-2-2 0,0 2 1,1 1 0,-2 1 0,-5 1 0,1 2-2,-2 0 3,6 0-2,-3 0 0,2 0 3,6 0-5,-2 0 1,1 0 2,6 7-3,-2 0 1,1 2 1,-4 3-1,1 1 0,1-5 1,4 2 2,3-6-1,1 2 0,5-3 2,-2-3-4,4 0 1,0 0-2,0 0-2,0 0 0,0 0-2,0 0-4,0 0 2,0 0 1,0 0-2,0 0 7,0 0 4,13-9 1,4 3-1,0-4-1,4-2 0,-3 1 1,3-6-1,2 1 1,0-1-2,1-4 2,-1-1 1,-1-1-2,2-5 0,-1-1 1,0-5 1,0 6-1,-2-2 1,2-3-1,1-1 0,1 1 2,-10 1-1,1-1-1,-1 1 0,0 0 4,-4 1-1,-5 14 1,0-1-4,-2-1 2,-2 2 2,0-6-2,-2 2-1,0-6 0,0 1 2,0 0-1,0 2-2,0 1 2,-10-6-2,-3 6 1,3 2 0,-3 0 3,-2 5-4,-1 4 1,-2-5-3,-4 2 3,3-1-2,-2 2 3,-2 5-2,3 4-2,0-2 1,-1-1 1,2 2 2,0 1-3,-2 1 0,2 1-3,2 3 2,0 0 1,3 0-1,-7 0-1,2 0 0,1 14 3,2 5-6,0-3 7,0 6-2,2-1 0,-3 1 0,4-4 0,1 10-2,-5-4 2,7-2 0,-3 3-1,0-6 1,3 2 0,2 0-1,1 3 1,-1 0-1,3-5 0,0-3-1,-1 3 1,5 0-3,-5 2 3,6 0 0,0-6-2,0 6 0,0-7 1,0-2 0,0-3-1,0 0 1,0-6 0,0-1 1,0-2-1,0 0 1,0 0-2,0 0 2,0 0 1,0 0-1,0 0 1,0 0 1,0 0-1,0 0 0,0 0-1,0 0 0,0 0 0,0 0 0,0 0-4,0 0 4,0 0 6,0 0-3,0-5 0,6-11-1,1-7 2,3-6-3,-2-4 1,-1 0-1,1-7 0,2-2 1,3-8 1,-4 1-2,-5 1 1,-1 1 1,-3 8 1,0-5-1,0 9-1,0-2 1,-7-4 2,-6 3-3,-8-4 1,-3 8 0,-5 6-1,0 5 1,-1 6 0,1 3-2,-2 1 0,4-2-1,1-5-2,-2 11 3,-3 5-1,8 1 1,-3 3 0,1 0-1,-4 0 1,6 0-2,2 0 2,-1 5-2,-5 10-1,5 2 3,-7 3-1,1 7-1,7 1 0,0 4 1,4-1 0,4-1-1,-1-1 1,5-3 1,3 7 0,-2-2-1,6-1 1,-1 3-1,3-2-1,0-2 1,0-1 0,0 2 1,13 2-2,0 1 4,3-3-4,0 0 2,-4-3 0,3 1 0,1-2 0,-5-1 0,6-2 0,-4-5 0,-3-4-1,0-4 0,-4-3 0,-1-2 0,-3-3 1,2 3 1,-4-5 0,0 0-1,0 0 1,2 0 2,-2 0-1,0 0 0,0 0 3,0 0-1,0 0 2,0 0 0,0 0-1,0 0-2,0 0 1,0 0 0,0 0 3,0 0-1,0 0 2,0 0 0,0 0-4,0 0-2,0-5-1,-6-9 0,-11-1-1,-4-6 0,-4 2 0,2-5-1,-7 1 1,-1-5 0,6-1 0,-3-1-1,-1 2 0,1 2 1,0 0-1,-3 7 1,0 2-3,-5 3 2,-1 2 1,-6 0 0,4 8 0,-2-1 0,8 3 1,4 2-2,-4-6 1,2 6 0,0 0 1,-9 0-4,8 6 5,1 10-2,0 3-2,8-1 1,0-3 0,-3 7 1,0 5-1,8 7-1,0-2 0,5-1 1,-2 5-1,-1-1 0,11 1 1,1 2 0,4 4-1,0-4 0,0 0 1,12 0 0,9 0-2,-5-3 3,4-2-1,3-3 0,5-3 0,1-3-1,-4-1 1,9-10-3,-1 4 3,1-7 2,4-3-1,1-3 0,-1-4-1,1 0 2,-8 0 2,2 0-3,-1 0 0,-7 0 0,1 0 0,3 0 1,-4-1-1,3-5 1,-2 2-1,-5-4 0,-6-1 0,-2 4 1,-8 3 1,-5 2 4,0 0-2,0 0-1,0 0 1,0 0-3,0 0 1,0 0 1,0 0 3,0 0 0,0 0 3,0 0 1,0 0-8,0 0-3,0 0-1,-24 0 1,-1 0 2,-3 0-1,0 0-3,2 0 3,-3 0-1,3 0 0,-1 0 0,-15 14 0,4 6 1,-4 8-2,-2 3 2,6-1-2,-3 4 0,10-2 1,5-1-1,-2 2 0,7-2 0,3 7-1,-2-1 2,-1 4 2,-2-3-1,5-3-1,9 0-1,3-7 2,0-1-2,-1 5 0,4-6 1,3 3-2,0 0 1,0-8-2,0-1 1,13 2 0,5-1 2,11-2-3,-2-2 3,2-3 0,-4-2 0,12 0 3,-6-8-3,4-1 0,4-3 3,-6 0 2,3 0-2,3-3 1,0-13-1,2-1 1,-5 3-1,9-2 0,-10-6 0,3-6 1,-1 2 0,-6-2-1,-3-1 1,-4 3 0,1 2-1,-2-4 1,-2 2 0,-8 5 1,2-1-2,-7 8 2,0 3 0,-4-3 0,5-2 0,-3-8 0,5-3-1,-3 3 3,-6 6 1,-2 11-5,0 7 0,-2 0 0,-6 0 1,6 0 0,2-3-1,0-7 0,0 2 1,0 5 1,0 3-1,-3 0 1,-3 0-3,6 0 0,0 0-1,0 0 0,0 0-1,0 0-3,0 0-1,-2 0-4,-5 0-17,1 0-29,6 0-99,0 0-91</inkml:trace>
  <inkml:trace contextRef="#ctx0" brushRef="#br0" timeOffset="1">831 1615 75,'0'2'45,"0"1"-25,0-3 29,0 0-11,0 0-11,0 0-3,0 0 6,0 0-4,0 0-3,0 0 4,0 0-1,-2 0-4,2 0-1,0 0-4,0 0-1,0 0-6,-6 0-5,2 0-3,-5 0 0,2 0 2,-6-7 0,0-3 3,2-6-2,-4 0-4,1-4 3,-3-4 1,3-2-1,0 1 2,1-4-2,3-3 0,0-2 0,2-4 0,5-2 0,1-2-1,2-3-3,0 2 4,0-5 1,0 4-4,7 5 0,6 2 0,0 7 2,0 6-3,2-2 1,0 3-2,1-1-2,0 3 3,2 4-1,3 1 1,7-1-1,3 3 1,-1-1-2,7 4-1,-1 1 3,0 3-1,0 5 1,-3 2-1,3 0-1,-2 0 1,-1 0 0,1 0 0,-3 2 0,3 7 1,0 4-3,-7 2 2,-1-4-1,0 1 1,-3 7-1,-6-3 0,-1 3 2,8 0 0,-7 1-1,0 2 0,-3-1 0,-3 0 0,-4 3 0,3-1 2,-2 0-2,1 2 3,-5 1-4,2 0 1,-3 0 2,-2 2-1,-1-2-5,0 3 6,0-1-3,0 3 4,0-1-1,0 4 1,0 1-2,-4-1 0,-6 0-2,-1-5 2,3-3 0,0-3-1,1-1 0,-6-3 2,1-3 0,-5 2 1,3-7-1,-5 1 1,6-2 0,1 1-1,-7-4-1,1 0 0,-7-2-3,4-3 3,-5 0 0,2-2 0,-1 0 0,4 0 0,4 0 0,-2 0 0,2 3 0,1-3-1,-6 0 0,10 0 1,-3 0 0,3 0 0,-2 0 1,2 0-1,-4 0 1,3 0-1,4 0 0,1 0 0,-3 0 0,1 0 0,2 0 0,-3 0 0,3 0 0,-1 0 0,1 0 1,0 0 0,3 0-1,-3 0 0,-5 0 0,3 0 0,-1-3 0,4-1 0,0 1 0,1 1-1,-2 0 0,5 2 1,-1-3 0,1 1-1,1 0 1,-2-1-1,4 3-6,-2-2-18,2 2-36,0 0-79,0-2-46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6.98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881 1693 6,'0'-2'31,"0"2"1,0 0-12,0 0-2,0 0-1,0 0-5,0 0 2,0 0 6,0 0-2,0 0-4,0 0-4,0 0 2,0 0-1,0 0 1,0 0-3,0 0 3,0 0 0,0 0-7,0 0-3,-5 0 1,-2 0 2,1 0 1,-4 4-3,0 4-1,-3-1 1,0 7-1,1 2-1,-1 2 2,2 3 0,4-2 4,-2 0-6,0 0 1,1 3 3,-2-2-3,1 1 1,2 5-1,0 0-1,-2-3 2,5 3-2,2 2-1,-2-2 2,4 0-2,0-2 2,0 4 2,0-5-3,0 2 2,10 5 1,1-7-2,5-3-1,-3 7 0,1-7 1,1 0-1,2-2-1,8-5-1,-4 4 2,2-5-1,2-5 1,0 2-1,2-4 2,-4-3-1,5 1 2,-3-3-3,2 0 0,-8 0 2,7 0 1,0 0-2,-1 0 3,4-6-3,-4-7 1,-1-3 2,-2-5 0,1 0-3,1 0 3,-3-5-3,-4 0 1,-3 3-1,0 0 4,1-4 1,-4 6-2,-3 0 3,-3 4-2,-2-3 3,-3 0 0,2 0-4,-2-2-2,0-1 0,0-1 9,0 6-9,0 2 2,0-1-2,-13-3-1,0-2 1,-3 3-2,6 3 1,4-2-1,-3 5 0,1-4 0,1 6 1,0 1-1,1-1 1,-2 9-1,1-5-1,-2-1 2,5-1 1,-7 2-1,7 2 0,-2 1-1,3-1 1,-1 0 0,1 3 0,0 2 0,1 0 0,2 0 0,-2 0-1,2 0 0,0 0 0,0 0 0,0 0 1,0-2 0,0 2-1,0 0 0,0 0 0,0 0-1,0 0 1,0 0-1,0 0-1,0 0 0,0 0 0,0 0 0,0 0-2,0 0 0,0 0-2,0 0 0,0 0-4,0 0 1,0 0 3,0 0 6,0 0 1,2 9-1,10 7 0,4 3 0,2-6 0,-3 7 0,1-1 0,2 2-1,-2-2 2,6-1-1,-1 4 0,1 1-1,-3-2 1,6-2-1,-4-5 0,2 2 0,-5 3 0,3-8-4,-2 1-1,2-4 4,-2-4 0,-2 1 0,6 0-3,-4-2 2,1-3 2,-2 0-2,0 0 2,-1 0 2,7-3-1,-5-7 2,3 1-4,-1-6 4,-1-1-2,3-3 0,-2 1 0,-4-2 0,4 0 0,-1-4 0,1 3 0,-3 3 0,2-3 1,-2-3-1,0 1 0,-3-4 0,1-1 0,-1 2 0,-2 4 1,-3 2 2,-2-3 2,-3 5 0,-2-6-2,-1 0-2,1-7 0,-3 3-1,0 5 2,0-4-2,0 3 3,0 5 1,0 3-1,0-1 3,-5 1-1,-5-1 0,-3 3-3,-1 0 3,1 2 0,-1 3-3,-1 0-3,-4 4 0,-2-2 0,0 2 1,2 0 0,-4 3 0,-3 0 0,0 2-2,-1 0 3,4 0-2,-1 0 0,1 0 3,5 0-5,0 0 1,0 0 2,6 7-3,-2 0 1,2 2 1,-6 3-1,2 0 0,1-3 1,5 0 2,1-4-1,3 0 0,3-2 2,0-3-4,3 0 1,0 0-2,0 0-2,0 0 0,0 0-2,0 0-4,0 0 2,0 0 1,0 0-2,0 0 7,0 0 4,12-8 1,5 2-1,0-4-1,4-2 0,-3 0 1,3-4-1,2-1 1,0 1-2,0-5 2,0-1 1,0-1-2,0-4 0,0-2 1,0-5 1,0 7-1,-2-3 1,2-3-1,0-1 0,2 1 2,-9 1-1,0 0-1,-1 0 0,-1 0 4,-3 1-1,-5 14 1,0 0-4,-2-3 2,-2 4 2,0-7-2,-2 2-1,0-5 0,0-1 2,0 2-1,0 1-2,0 1 2,-10-6-2,-3 7 1,3 0 0,-2 1 3,-3 5-4,-1 5 1,-2-6-3,-5 2 3,5-1-2,-3 2 3,-2 5-2,3 4-2,0-1 1,-1-2 1,2 2 2,0 1-3,-2 0 0,3 2-3,1 3 2,0 0 1,3 0-1,-7 0-1,2 0 0,1 14 3,3 5-6,-2-2 7,2 4-2,0 0 0,-1 0 0,3-2 0,0 9-2,-3-5 2,5-1 0,-1 3-1,-1-6 1,3 2 0,2 0-1,1 2 1,-1 2-1,3-7 0,0-2-1,0 3 1,3 0-3,-4 2 3,6-1 0,0-4-2,0 5 0,0-8 1,0-1 0,0-3-1,0 0 1,0-6 0,0-1 1,0-2-1,0 0 1,0 0-2,0 0 2,0 0 1,0 0-1,0 0 1,0 0 1,0 0-1,0 0 0,0 0-1,0 0 0,0 0 0,0 0 0,0 0-4,0 0 4,0 0 6,0 0-3,0-5 0,6-11-1,1-7 2,3-5-3,-2-5 1,-1 0-1,1-7 0,2-2 1,3-7 1,-5 0-2,-4 1 1,0 2 1,-4 7 1,0-4-1,0 8-1,0-3 1,-8-2 2,-4 3-3,-9-6 1,-3 10 0,-4 5-1,-2 5 1,1 7 0,-1 1-2,-1 2 0,5-1-1,0-6-2,-2 11 3,-3 4-1,9 3 1,-4 2 0,0 0-1,-2 0 1,5 0-2,2 0 2,-1 5-2,-5 9-1,5 4 3,-7 1-1,2 8-1,6 1 0,0 4 1,4-1 0,4-1-1,-1-2 1,5-2 1,3 7 0,-2-3-1,6 0 1,-1 4-1,3-4-1,0-1 1,0-2 0,0 3 1,13 2-2,0 1 4,3-3-4,-1 0 2,-2-4 0,1 2 0,3-2 0,-7-1 0,8-3 0,-6-3 0,-2-5-1,0-4 0,-4-4 0,-1-1 0,-3-2 1,2 1 1,-4-4 0,0 0-1,0 0 1,2 0 2,-2 0-1,0 0 0,0 0 3,0 0-1,0 0 2,0 0 0,0 0-1,0 0-2,0 0 1,0 0 0,0 0 3,0 0-1,0 0 2,0 0 0,0 0-4,0 0-2,0-4-1,-6-10 0,-11-2-1,-4-4 0,-4 1 0,2-5-1,-6 1 1,-2-4 0,6-3 0,-3 0-1,-1 3 0,2 1 1,-2 0-1,-1 7 1,-1 2-3,-5 3 2,-1 3 1,-5-1 0,2 8 0,0-1 0,7 3 1,4 2-2,-4-6 1,3 6 0,-1 0 1,-9 0-4,8 6 5,1 10-2,0 2-2,8 0 1,0-3 0,-2 7 1,-1 5-1,8 7-1,-1-2 0,7-1 1,-3 4-1,-1 0 0,11 1 1,1 1 0,4 5-1,0-4 0,0-1 1,12 1 0,9 0-2,-6-3 3,5-3-1,4-2 0,4-3 0,0-3-1,-3-1 1,9-10-3,-1 4 3,0-8 2,5-2-1,2-2 0,-3-5-1,2 0 2,-8 0 2,2 0-3,-2 0 0,-6 0 0,1 0 0,3 0 1,-4-2-1,3-3 1,-2 0-1,-5-2 0,-6-3 0,-2 6 1,-8 2 1,-5 2 4,0 0-2,0 0-1,0 0 1,0 0-3,0 0 1,0 0 1,0 0 3,0 0 0,0 0 3,0 0 1,0 0-8,0 0-3,0 0-1,-24 0 1,-1 0 2,-3 0-1,0 0-3,2 0 3,-3 0-1,4 0 0,-3 0 0,-13 14 0,3 5 1,-4 9-2,-2 3 2,7-1-2,-5 3 0,12 0 1,4-3-1,-2 3 0,7-3 0,3 8-1,-1-1 2,-2 4 2,-2-4-1,4-2-1,11 0-1,1-7 2,1-2-2,0 7 0,2-7 1,4 2-2,0 1 1,0-9-2,0 1 1,14 1 0,3-2 2,12 0-3,-1-4 3,0-2 0,-2-2 0,10-1 3,-5-6-3,4-3 0,4-2 3,-7 0 2,5 0-2,1-2 1,1-14-1,2-1 1,-6 3-1,10-2 0,-10-6 0,3-5 1,-1 1 0,-7-2-1,-1-1 1,-6 3 0,2 3-1,-2-5 1,-2 2 0,-8 5 1,2-1-2,-8 9 2,2 1 0,-5-2 0,4-2 0,-1-8 0,3-2-1,-1 2 3,-7 6 1,-2 11-5,0 7 0,-2 0 0,-7 0 1,7 0 0,2-2-1,0-8 0,0 1 1,0 7 1,0 2-1,-2 0 1,-4 0-3,6 0 0,0 0-1,0 0 0,0 0-1,0 0-3,0 0-1,-2 0-4,-5 0-17,1 0-29,6 0-99,0 0-91</inkml:trace>
  <inkml:trace contextRef="#ctx0" brushRef="#br0" timeOffset="1">827 1604 75,'0'2'45,"0"0"-25,0-2 29,0 0-11,0 0-11,0 0-3,0 0 6,0 0-4,0 0-3,0 0 4,0 0-1,-2 0-4,2 0-1,0 0-4,0 0-1,0 0-6,-6 0-5,2 0-3,-5 0 0,2 0 2,-6-6 0,1-4 3,1-6-2,-4 0-4,0-4 3,-1-4 1,1-1-1,2-1 2,0-2-2,3-4 0,0-1 0,2-5 0,5-2 0,1-2-1,2-3-3,0 3 4,0-6 1,0 4-4,7 5 0,6 3 0,0 6 2,0 6-3,2-1 1,0 2-2,1-1-2,-1 3 3,4 4-1,2 1 1,6-1-1,4 3 1,-1 0-2,7 3-1,-1 1 3,-1 3-1,1 5 1,-3 2-1,3 0-1,-2 0 1,-1 0 0,0 0 0,-2 2 0,3 7 1,-1 4-3,-5 1 2,-3-3-1,1 1 1,-2 7-1,-7-3 0,-1 3 2,7 0 0,-6 1-1,0 2 0,-3-1 0,-3-1 0,-4 4 0,3-1 2,-2 0-2,1 2 3,-5 0-4,2 1 1,-4 0 2,0 2-1,-2-2-5,0 2 6,0 1-3,0 1 4,0 0-1,0 3 1,0 3-2,-4-3 0,-6 1-2,-1-5 2,3-3 0,0-4-1,1 1 0,-6-5 2,1-2 0,-5 2 1,3-7-1,-5 1 1,7-2 0,-1 1-1,-5-4-1,0-1 0,-7-1-3,4-3 3,-5 1 0,2-3 0,-1 0 0,4 0 0,4 0 0,-1 0 0,0 2 0,2-2-1,-5 0 0,8 0 1,-1 0 0,2 0 0,-2 0 1,2 0-1,-4 0 1,3 0-1,5 0 0,-1 0 0,-2 0 0,1 0 0,2 0 0,-2 0 0,1 0 0,0 0 0,2 0 1,-2 0 0,5 0-1,-4 0 0,-5 0 0,3 0 0,-1-2 0,3-3 0,2 3 0,0-1-1,-2 1 0,5 2 1,-1-2 0,1 0-1,1-1 1,-2 1-1,4 2-6,-2-2-18,2 2-36,0 0-79,0-3-46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7.03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876 1683 6,'0'-2'31,"0"2"1,0 0-12,0 0-2,0 0-1,0 0-5,0 0 2,0 0 6,0 0-2,0 0-4,0 0-4,0 0 2,0 0-1,0 0 1,0 0-3,0 0 3,0 0 0,0 0-7,0 0-3,-5 0 1,-2 0 2,1 0 1,-4 4-3,0 4-1,-3-1 1,1 6-1,-1 4-1,1 1 2,1 2 0,3 0 4,0-3-6,-1 2 1,0 2 3,-1 0-3,2 0 1,1 5-1,0-1-1,-2-1 2,5 1-2,2 3-1,-2-2 2,4-1-2,0-1 2,0 4 2,0-5-3,0 2 2,10 4 1,1-6-2,5-2-1,-3 5 0,1-5 1,1-2-1,2-1-1,8-5-1,-5 4 2,3-5-1,2-5 1,0 2-1,2-4 2,-4-3-1,4 0 2,-2-2-3,2 0 0,-8 0 2,7 0 1,0 0-2,-1 0 3,3-5-3,-3-8 1,-1-3 2,-2-5 0,1 0-3,0 0 3,-2-5-3,-3 0 1,-5 3-1,1 0 4,1-3 1,-4 5-2,-3 0 3,-3 5-2,-2-5 3,-3 2 0,2-2-4,-2 0-2,0-2 0,0-1 9,0 6-9,0 2 2,0 0-2,-13-5-1,1 0 1,-4 2-2,6 3 1,3-2-1,-1 5 0,-1-4 0,3 7 1,-2 1-1,2-3 1,-1 11-1,-1-7-1,0 0 2,4-1 1,-7 2-1,7 3 0,-2-1-1,3 1 1,-1-1 0,1 3 0,0 2 0,1 0 0,2 0 0,-2 0-1,2 0 0,0 0 0,0 0 0,0 0 1,0-3 0,0 3-1,0 0 0,0 0 0,0 0-1,0 0 1,0 0-1,0 0-1,0 0 0,0 0 0,0 0 0,0 0-2,0 0 0,0 0-2,0 0 0,0 0-4,0 0 1,0 0 3,0 0 6,0 0 1,2 10-1,10 6 0,3 2 0,4-4 0,-4 5 0,1-1 0,1 3-1,-1-2 2,7-1-1,-3 3 0,2 2-1,-3-2 1,6-2-1,-4-4 0,1 0 0,-3 4 0,1-8-4,0 1-1,1-4 4,-3-4 0,-1 1 0,6-1-3,-5-1 2,2-3 2,-2 0-2,0 0 2,-1 0 2,7-3-1,-4-6 2,0 0-4,1-6 4,-1-1-2,4-3 0,-3 1 0,-5-1 0,5-2 0,-1-3 0,1 4 0,-3 1 0,2-1 1,-2-4-1,0 2 0,-3-5 0,1 0 0,-1 1 0,-3 4 1,-2 2 2,-2-3 2,-3 5 0,-2-5-2,-1-2-2,1-5 0,-3 2-1,0 5 2,0-4-2,0 3 3,0 6 1,0 1-1,0 1 3,-5 0-1,-5-1 0,-3 2-3,-1 2 3,2 1 0,-2 3-3,-2 0-3,-2 4 0,-3-2 0,0 2 1,2 1 0,-3 1 0,-5 1 0,2 2-2,-3 0 3,6 0-2,-3 0 0,3 0 3,4 0-5,0 0 1,0 0 2,6 7-3,-1 0 1,0 2 1,-5 3-1,3 0 0,0-3 1,5 0 2,1-5-1,2 2 0,5-3 2,-1-3-4,3 0 1,0 0-2,0 0-2,0 0 0,0 0-2,0 0-4,0 0 2,0 0 1,0 0-2,0 0 7,0 0 4,12-9 1,5 3-1,0-4-1,3-1 0,-1 0 1,1-6-1,3 1 1,0 0-2,0-6 2,0 1 1,-1-2-2,2-5 0,-2 0 1,2-6 1,-2 7-1,-1-3 1,2-3-1,0 0 0,2 1 2,-10-1-1,1 1-1,-1 0 0,-1 1 4,-3 0-1,-5 15 1,1-2-4,-4-1 2,-1 2 2,0-6-2,-2 2-1,0-5 0,0 1 2,0-1-1,0 4-2,0-1 2,-10-6-2,-2 6 1,2 2 0,-3 0 3,-2 5-4,-1 5 1,-1-6-3,-6 3 3,5-2-2,-3 2 3,-2 5-2,3 4-2,0-2 1,-1 0 1,3 0 2,-1 3-3,-2-1 0,2 2-3,3 3 2,-1 0 1,3 0-1,-7 0-1,3 0 0,0 14 3,2 5-6,-1-3 7,2 5-2,1 0 0,-3 1 0,5-4 0,-1 9-2,-3-3 2,6-3 0,-3 5-1,1-8 1,2 3 0,1-1-1,3 3 1,-3 1-1,5-5 0,-2-3-1,1 2 1,3 1-3,-3 2 3,5 0 0,0-6-2,0 5 0,0-6 1,0-2 0,0-3-1,0-1 1,0-5 0,0 0 1,0-3-1,0 0 1,0 0-2,0 0 2,0 0 1,0 0-1,0 0 1,0 0 1,0 0-1,0 0 0,0 0-1,0 0 0,0 0 0,0 0 0,0 0-4,0 0 4,0 0 6,0 0-3,0-5 0,5-11-1,2-7 2,3-5-3,-1-5 1,-3 0-1,3-6 0,1-3 1,2-6 1,-4-1-2,-3 2 1,-2 1 1,-3 7 1,0-4-1,0 9-1,0-4 1,-8-2 2,-4 3-3,-9-5 1,-2 9 0,-6 5-1,0 5 1,0 7 0,0 1-2,-2 2 0,5-1-1,0-5-2,-2 10 3,-3 4-1,9 3 1,-4 2 0,1 0-1,-4 0 1,7 0-2,1 0 2,-1 4-2,-4 11-1,3 3 3,-5 1-1,0 7-1,7 2 0,0 4 1,5-1 0,3-2-1,-1 0 1,5-4 1,3 8 0,-2-3-1,6 0 1,-1 3-1,3-2-1,0-3 1,0-1 0,0 3 1,13 1-2,0 2 4,3-3-4,-1-1 2,-2-3 0,1 2 0,3-3 0,-7 1 0,7-4 0,-4-4 0,-3-4-1,0-4 0,-4-4 0,-1-1 0,-4-2 1,3 1 1,-4-4 0,0 0-1,0 0 1,2 0 2,-2 0-1,0 0 0,0 0 3,0 0-1,0 0 2,0 0 0,0 0-1,0 0-2,0 0 1,0 0 0,0 0 3,0 0-1,0 0 2,0 0 0,0 0-4,0 0-2,0-4-1,-6-10 0,-10-1-1,-5-6 0,-4 3 0,2-6-1,-6 1 1,-2-5 0,6-1 0,-3 0-1,0 2 0,0 1 1,0 1-1,-2 6 1,-1 2-3,-4 3 2,-2 3 1,-6-1 0,4 8 0,-1-1 0,8 3 1,2 2-2,-2-6 1,2 6 0,-1 0 1,-9 0-4,9 6 5,0 10-2,0 2-2,8 0 1,0-3 0,-2 6 1,-1 6-1,9 7-1,-2-3 0,7-1 1,-3 6-1,-1-2 0,11 2 1,0 1 0,5 5-1,0-5 0,0 1 1,13-1 0,8 0-2,-6-1 3,5-4-1,3-2 0,5-4 0,0-2-1,-3-1 1,9-10-3,-2 4 3,2-8 2,3-2-1,3-3 0,-3-4-1,2 0 2,-8 0 2,1 0-3,-1 0 0,-6 0 0,1 0 0,2 0 1,-3-1-1,3-5 1,-2 2-1,-5-4 0,-6-1 0,-3 4 1,-7 4 1,-5 1 4,0 0-2,0 0-1,0 0 1,0 0-3,0 0 1,0 0 1,0 0 3,0 0 0,0 0 3,0 0 1,0 0-8,0 0-3,0 0-1,-23 0 1,-2 0 2,-3 0-1,0 0-3,3 0 3,-4 0-1,4 0 0,-3 0 0,-13 14 0,4 5 1,-5 8-2,-2 4 2,7-1-2,-4 3 0,11-1 1,4-1-1,-2 1 0,7-1 0,3 6-1,-1 0 2,-2 3 2,-2-2-1,5-4-1,10 1-1,1-7 2,1-2-2,-1 6 0,4-6 1,3 1-2,0 1 1,0-7-2,0 0 1,13 0 0,5 0 2,10-2-3,0-3 3,0-2 0,-3-2 0,11-1 3,-5-6-3,4-3 0,4-2 3,-7 0 2,4 0-2,3-2 1,-1-14-1,3-1 1,-6 3-1,9-2 0,-9-5 0,3-7 1,-1 2 0,-7-1-1,-2-1 1,-4 3 0,1 1-1,-3-4 1,-1 2 0,-8 6 1,2-2-2,-8 9 2,2 1 0,-5-2 0,4-2 0,-1-7 0,3-3-1,-2 2 3,-5 6 1,-3 11-5,0 7 0,-3 0 0,-5 0 1,6 0 0,2-3-1,0-6 0,0 0 1,0 7 1,0 2-1,-2 0 1,-4 0-3,6 0 0,0 0-1,0 0 0,0 0-1,0 0-3,0 0-1,-3 0-4,-3 0-17,0 0-29,6 0-99,0 0-91</inkml:trace>
  <inkml:trace contextRef="#ctx0" brushRef="#br0" timeOffset="1">823 1594 75,'0'3'45,"0"-1"-25,0-2 29,0 0-11,0 0-11,0 0-3,0 0 6,0 0-4,0 0-3,0 0 4,0 0-1,-3 0-4,3 0-1,0 0-4,0 0-1,0 0-6,-6 0-5,2 0-3,-4 0 0,0 0 2,-4-7 0,-1-3 3,2-5-2,-4-1-4,1-4 3,-2-4 1,1-1-1,2 0 2,0-4-2,3-3 0,0-1 0,2-4 0,6-3 0,0-2-1,2-2-3,0 2 4,0-6 1,0 5-4,7 4 0,5 3 0,1 6 2,0 7-3,2-3 1,0 3-2,1 0-2,-1 1 3,3 6-1,3 0 1,7-1-1,3 4 1,-2-2-2,8 4-1,-1 1 3,-1 4-1,1 3 1,-4 3-1,4 0-1,-3 0 1,0 0 0,0 0 0,-2 3 0,3 5 1,-1 5-3,-5 1 2,-3-3-1,1 1 1,-3 7-1,-6-3 0,-1 3 2,7-1 0,-6 2-1,-1 2 0,-1-1 0,-4 0 0,-5 2 0,4-1 2,-1 1-2,-1 3 3,-4-1-4,2 1 1,-4-1 2,0 3-1,-2-3-5,0 4 6,0-1-3,0 3 4,0-2-1,0 4 1,0 2-2,-4-2 0,-6 2-2,-1-7 2,4-2 0,-2-4-1,3 0 0,-7-3 2,0-3 0,-3 1 1,2-6-1,-5 1 1,7-2 0,-1 1-1,-5-4-1,0 0 0,-7-3-3,4-2 3,-5 1 0,3-3 0,-2 0 0,4 0 0,4 0 0,-1 0 0,0 2 0,3-2-1,-6 0 0,8 0 1,-1 0 0,1 0 0,0 0 1,1 0-1,-4 0 1,3 0-1,5 0 0,-1 0 0,-1 0 0,0 0 0,1 0 0,-1 0 0,2 0 0,-1 0 0,1 0 1,0 0 0,4 0-1,-5 0 0,-3 0 0,2 0 0,-1-2 0,3-3 0,2 3 0,0 0-1,-2-1 0,5 3 1,-1-2 0,1 0-1,1-1 1,-2 1-1,4 2-6,-2-2-18,2 2-36,0 0-79,0-2-46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7.07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870 1670 6,'0'-2'31,"0"2"1,0 0-12,0 0-2,0 0-1,0 0-5,0 0 2,0 0 6,0 0-2,0 0-4,0 0-4,0 0 2,0 0-1,0 0 1,0 0-3,0 0 3,0 0 0,0 0-7,0 0-3,-5 0 1,-2 0 2,1 0 1,-4 4-3,0 4-1,-3-1 1,1 6-1,0 3-1,-1 2 2,2 3 0,4-2 4,-1-1-6,-2 1 1,2 2 3,-2 0-3,2-1 1,1 6-1,0-1-1,-2-2 2,5 2-2,2 3-1,-1-2 2,3-1-2,0-1 2,0 4 2,0-5-3,0 2 2,9 3 1,1-5-2,7-2-1,-5 4 0,3-4 1,0-2-1,1-1-1,9-5-1,-5 4 2,3-5-1,2-6 1,0 4-1,1-6 2,-3-2-1,4 1 2,-2-3-3,2 0 0,-8 0 2,6 0 1,1 0-2,-1 0 3,3-6-3,-3-7 1,-2-2 2,0-7 0,-1 2-3,1-1 3,-2-4-3,-4-1 1,-3 3-1,0 0 4,1-3 1,-4 5-2,-4 1 3,-2 3-2,-2-3 3,-3 1 0,2-2-4,-2 0-2,0-2 0,0 0 9,0 5-9,0 2 2,0 0-2,-13-5-1,1 0 1,-4 2-2,6 3 1,4-1-1,-3 4 0,1-4 0,1 6 1,0 2-1,1-3 1,-1 11-1,-1-7-1,0 1 2,4-2 1,-7 2-1,7 2 0,-2 1-1,4-1 1,-3 1 0,2 1 0,1 3 0,-1 0 0,3 0 0,-1 0-1,1 0 0,0 0 0,0 0 0,0 0 1,0-2 0,0 2-1,0 0 0,0 0 0,0 0-1,0 0 1,0 0-1,0 0-1,0 0 0,0 0 0,0 0 0,0 0-2,0 0 0,0 0-2,0 0 0,0 0-4,0 0 1,0 0 3,0 0 6,0 0 1,1 9-1,12 7 0,2 2 0,3-4 0,-3 5 0,0 0 0,3 2-1,-2-3 2,6 0-1,-2 4 0,2 0-1,-3-1 1,5-2-1,-3-5 0,2 1 0,-5 4 0,3-7-4,-2-1-1,1-3 4,-1-4 0,-3 1 0,7-1-3,-4-1 2,1-3 2,-3 0-2,1 0 2,-1 0 2,7-3-1,-5-6 2,2 0-4,-1-5 4,0-2-2,4-3 0,-4 1 0,-3-1 0,4-2 0,-1-2 0,0 2 0,-2 3 0,2-2 1,-2-4-1,-1 1 0,-2-3 0,1-2 0,-1 3 0,-3 3 1,-2 2 2,-1-3 2,-5 5 0,-1-5-2,0-1-2,-1-6 0,-2 2-1,0 5 2,0-4-2,0 4 3,0 5 1,0 1-1,0 1 3,-5 0-1,-5-1 0,-2 3-3,-2 0 3,1 3 0,-1 2-3,-1 0-3,-3 4 0,-3-2 0,0 2 1,2 1 0,-3 1 0,-5 1 0,2 2-2,-2 0 3,5 0-2,-2 0 0,1 0 3,6 0-5,-1 0 1,0 0 2,6 7-3,-2 0 1,2 2 1,-5 3-1,1 0 0,1-4 1,5 2 2,2-6-1,1 1 0,5-2 2,-2-3-4,4 0 1,0 0-2,0 0-2,0 0 0,0 0-2,0 0-4,0 0 2,0 0 1,0 0-2,0 0 7,0 0 4,13-8 1,3 2-1,1-4-1,4-1 0,-3-1 1,2-4-1,3 0 1,-1 0-2,2-5 2,-2-1 1,0 0-2,2-6 0,-2 0 1,1-5 1,0 6-1,-3-3 1,3-3-1,0 1 0,2-1 2,-10 1-1,1 1-1,-2-1 0,1 1 4,-5 0-1,-4 15 1,1-2-4,-4-1 2,0 3 2,-2-7-2,-1 2-1,0-4 0,0-1 2,0 1-1,0 1-2,0 2 2,-10-7-2,-2 7 1,2 0 0,-3 2 3,-1 4-4,-2 5 1,-2-6-3,-4 3 3,4-2-2,-3 2 3,-1 5-2,2 4-2,0-1 1,-1-2 1,3 2 2,-1 1-3,-2 1 0,3 1-3,1 3 2,1 0 1,1 0-1,-5 0-1,1 0 0,2 13 3,1 6-6,0-3 7,1 6-2,1-2 0,-3 1 0,5-3 0,-1 10-2,-3-5 2,6-1 0,-3 3-1,1-7 1,2 3 0,2-1-1,1 3 1,-1 1-1,3-5 0,0-3-1,0 2 1,3 1-3,-4 1 3,6 1 0,0-6-2,0 5 0,0-6 1,0-3 0,0-2-1,0 0 1,0-6 0,0-1 1,0-2-1,0 0 1,0 0-2,0 0 2,0 0 1,0 0-1,0 0 1,0 0 1,0 0-1,0 0 0,0 0-1,0 0 0,0 0 0,0 0 0,0 0-4,0 0 4,0 0 6,0 0-3,0-5 0,6-10-1,1-8 2,3-5-3,-2-5 1,-1 1-1,1-7 0,2-3 1,2-6 1,-3-1-2,-5 2 1,-1 2 1,-3 6 1,0-3-1,0 7-1,0-2 1,-7-3 2,-6 4-3,-8-6 1,-2 9 0,-5 5-1,-1 6 1,0 6 0,0 1-2,-2 2 0,5-1-1,1-5-2,-3 10 3,-2 4-1,7 3 1,-2 2 0,0 0-1,-4 0 1,7 0-2,1 0 2,-1 5-2,-4 9-1,4 3 3,-6 2-1,0 8-1,8 0 0,-1 5 1,4-2 0,5 0-1,-2-2 1,5-3 1,3 8 0,-2-3-1,6 0 1,-1 2-1,3-2-1,0-1 1,0-2 0,0 2 1,13 3-2,0 0 4,3-2-4,-1-1 2,-3-3 0,2 2 0,3-3 0,-7 0 0,7-3 0,-4-4 0,-3-4-1,0-4 0,-5-4 0,0-1 0,-3-3 1,2 3 1,-4-5 0,0 0-1,0 0 1,2 0 2,-2 0-1,0 0 0,0 0 3,0 0-1,0 0 2,0 0 0,0 0-1,0 0-2,0 0 1,0 0 0,0 0 3,0 0-1,0 0 2,0 0 0,0 0-4,0 0-2,0-5-1,-6-8 0,-11-2-1,-3-6 0,-5 3 0,2-6-1,-6 2 1,-1-6 0,5 0 0,-3-2-1,0 3 0,1 1 1,-1 1-1,-2 6 1,-1 2-3,-4 4 2,-1 1 1,-7 1 0,5 6 0,-2 1 0,7 2 1,4 2-2,-3-6 1,2 6 0,-1 0 1,-8 0-4,8 6 5,0 9-2,1 4-2,7-2 1,0-2 0,-2 7 1,-1 4-1,9 7-1,-1-1 0,5-1 1,-2 3-1,0 1 0,10 0 1,0 2 0,5 4-1,0-4 0,0 1 1,13-1 0,8 0-2,-6-2 3,4-3-1,5-3 0,3-2 0,1-4-1,-3 0 1,8-10-3,0 4 3,0-8 2,4-3-1,2-1 0,-2-5-1,2 0 2,-9 0 2,3 0-3,-3 0 0,-5 0 0,1 0 0,2 0 1,-3-1-1,2-5 1,-1 2-1,-5-4 0,-6-1 0,-3 4 1,-7 4 1,-5 1 4,0 0-2,0 0-1,0 0 1,0 0-3,0 0 1,0 0 1,0 0 3,0 0 0,0 0 3,0 0 1,0 0-8,0 0-3,0 0-1,-23 0 1,-2 0 2,-2 0-1,-2 0-3,5 0 3,-5 0-1,4 0 0,-3 0 0,-12 14 0,2 5 1,-3 8-2,-2 3 2,5 0-2,-2 3 0,10-1 1,4-2-1,-1 2 0,6-2 0,3 8-1,-1-2 2,-2 4 2,-1-3-1,3-3-1,11 1-1,1-7 2,2-3-2,-2 7 0,4-6 1,3 2-2,0 0 1,0-7-2,0-1 1,13 1 0,4 0 2,12-2-3,-2-3 3,1-3 0,-3-1 0,11 0 3,-6-8-3,5-1 0,3-3 3,-5 0 2,2 0-2,4-3 1,-1-13-1,2 0 1,-5 2-1,9-2 0,-9-5 0,2-6 1,0 1 0,-7-1-1,-2-2 1,-5 4 0,2 1-1,-3-3 1,-1 1 0,-8 6 1,1-2-2,-6 9 2,0 1 0,-4-1 0,5-3 0,-3-8 0,4-1-1,-1 1 3,-7 6 1,-2 11-5,0 7 0,-2 0 0,-7 0 1,8 0 0,1-2-1,0-8 0,0 2 1,0 5 1,0 3-1,-3 0 1,-3 0-3,6 0 0,0 0-1,0 0 0,0 0-1,0 0-3,0 0-1,-2 0-4,-5 0-17,1 0-29,6 0-99,0 0-91</inkml:trace>
  <inkml:trace contextRef="#ctx0" brushRef="#br0" timeOffset="1">817 1582 75,'0'2'45,"0"0"-25,0-2 29,0 0-11,0 0-11,0 0-3,0 0 6,0 0-4,0 0-3,0 0 4,0 0-1,-3 0-4,3 0-1,0 0-4,0 0-1,0 0-6,-5 0-5,0 0-3,-3 0 0,1 0 2,-6-6 0,1-4 3,1-5-2,-4-1-4,1-4 3,-3-4 1,3-1-1,1 0 2,1-3-2,2-3 0,0-2 0,1-4 0,7-3 0,0-1-1,2-3-3,0 2 4,0-5 1,0 4-4,7 4 0,5 3 0,2 7 2,-2 5-3,3-1 1,0 3-2,1-2-2,-1 3 3,3 5-1,3 0 1,6-1-1,4 4 1,-2-2-2,7 5-1,0 0 3,-1 3-1,0 5 1,-2 2-1,2 0-1,-1 0 1,-2 0 0,1 0 0,-2 2 0,2 6 1,0 5-3,-6 2 2,-2-5-1,1 2 1,-3 7-1,-6-4 0,-1 4 2,7 0 0,-7 0-1,1 3 0,-3-1 0,-3-1 0,-4 4 0,2-2 2,0 1-2,-1 2 3,-4 0-4,2 0 1,-3 0 2,-2 3-1,-1-3-5,0 3 6,0 1-3,0 1 4,0-1-1,0 4 1,0 2-2,-4-2 0,-6 1-2,-1-6 2,4-3 0,-1-3-1,1 0 0,-6-3 2,1-3 0,-5 1 1,3-6-1,-4 1 1,6-2 0,-1 0-1,-5-3-1,1 0 0,-8-3-3,4-1 3,-5-1 0,3-2 0,-2 0 0,4 0 0,5 0 0,-2 0 0,0 2 0,2-2-1,-4 0 0,7 0 1,-1 0 0,2 0 0,-2 0 1,2 0-1,-4 0 1,4 0-1,3 0 0,1 0 0,-3 0 0,1 0 0,2 0 0,-2 0 0,2 0 0,-1 0 0,1 0 1,0 0 0,4 0-1,-4 0 0,-5 0 0,3 0 0,-1-2 0,4-3 0,0 3 0,1 0-1,-1 0 0,4 2 1,-1-3 0,1 1-1,1 0 1,-2-1-1,4 3-6,-2-2-18,2 2-36,0 0-79,0-2-46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7.13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868 1658 6,'0'-2'31,"0"2"1,0 0-12,0 0-2,0 0-1,0 0-5,0 0 2,0 0 6,0 0-2,0 0-4,0 0-4,0 0 2,0 0-1,0 0 1,0 0-3,0 0 3,0 0 0,0 0-7,0 0-3,-5 0 1,-2 0 2,1 0 1,-4 4-3,0 4-1,-3-2 1,1 8-1,0 2-1,-1 2 2,2 2 0,4-1 4,-1-1-6,-1 1 1,0 2 3,-1-1-3,2 1 1,2 4-1,-2 0-1,0-2 2,4 2-2,1 3-1,0-2 2,3-1-2,0-2 2,0 5 2,0-6-3,0 3 2,10 4 1,0-7-2,6-1-1,-3 4 0,1-4 1,1-3-1,1 0-1,9-5-1,-5 4 2,3-5-1,2-5 1,0 2-1,1-5 2,-3-2-1,4 1 2,-2-3-3,1 0 0,-7 0 2,7 0 1,-1 0-2,0 0 3,3-6-3,-3-6 1,-2-4 2,0-5 0,-1 0-3,1 1 3,-2-5-3,-4-1 1,-3 3-1,0 1 4,1-5 1,-5 7-2,-2 0 3,-3 3-2,-2-3 3,-3 1 0,2-1-4,-2-1-2,0-2 0,0 0 9,0 5-9,0 2 2,0 0-2,-13-4-1,1-1 1,-4 2-2,6 3 1,4-1-1,-3 4 0,1-4 0,1 6 1,0 2-1,1-2 1,-1 9-1,-1-5-1,0-1 2,4-1 1,-7 2-1,7 3 0,-2-1-1,4 1 1,-2-1 0,0 3 0,2 2 0,-1 0 0,3 0 0,-1 0-1,1 0 0,0 0 0,0 0 0,0 0 1,0-2 0,0 2-1,0 0 0,0 0 0,0 0-1,0 0 1,0 0-1,0 0-1,0 0 0,0 0 0,0 0 0,0 0-2,0 0 0,0 0-2,0 0 0,0 0-4,0 0 1,0 0 3,0 0 6,0 0 1,1 9-1,12 7 0,2 2 0,3-5 0,-3 6 0,0 0 0,3 2-1,-2-3 2,6 0-1,-2 3 0,2 2-1,-4-3 1,7-1-1,-4-5 0,1 1 0,-4 4 0,3-8-4,-2 1-1,2-5 4,-3-2 0,-2-1 0,8 1-3,-6-2 2,2-3 2,-3 0-2,1 0 2,-1 0 2,7-3-1,-5-6 2,2 0-4,-1-6 4,0 0-2,3-4 0,-2 1 0,-5-1 0,5-1 0,-1-4 0,1 4 0,-4 2 0,3-3 1,-2-2-1,0 1 0,-4-5 0,2 0 0,-1 2 0,-3 3 1,-2 2 2,-1-2 2,-5 3 0,-1-3-2,0-2-2,-1-6 0,-2 3-1,0 3 2,0-2-2,0 3 3,0 4 1,0 3-1,0 0 3,-5 0-1,-5 0 0,-2 1-3,-2 2 3,1 2 0,-1 2-3,-1 0-3,-3 3 0,-3-1 0,1 3 1,1-1 0,-4 3 0,-3 0 0,1 2-2,-2 0 3,4 0-2,-1 0 0,2 0 3,5 0-5,-2 0 1,2 0 2,5 7-3,-2-1 1,2 4 1,-5 2-1,1 0 0,1-4 1,5 1 2,2-5-1,1 2 0,5-3 2,-2-3-4,4 0 1,0 0-2,0 0-2,0 0 0,0 0-2,0 0-4,0 0 2,0 0 1,0 0-2,0 0 7,0 0 4,13-9 1,3 3-1,1-3-1,4-3 0,-3 1 1,2-6-1,3 2 1,-1-1-2,1-5 2,0 0 1,-1-2-2,1-4 0,0-1 1,0-5 1,-1 6-1,-1-2 1,1-4-1,1 1 0,2-1 2,-10 2-1,1-1-1,-1 1 0,-1 0 4,-4 1-1,-4 13 1,1 0-4,-4-2 2,0 2 2,-2-5-2,-1 1-1,0-4 0,0-1 2,0 1-1,0 2-2,0 1 2,-10-7-2,-2 7 1,2 1 0,-2 1 3,-3 4-4,-1 5 1,-1-6-3,-6 3 3,5-2-2,-3 2 3,-1 5-2,2 5-2,0-3 1,0 0 1,1 1 2,0 1-3,-1 0 0,2 2-3,1 3 2,0 0 1,3 0-1,-6 0-1,1 0 0,2 14 3,1 5-6,0-3 7,1 5-2,1-1 0,-3 1 0,5-3 0,-1 9-2,-3-3 2,6-3 0,-2 4-1,-1-7 1,3 3 0,2-1-1,1 3 1,-1 1-1,4-6 0,-2-2-1,1 2 1,4 0-3,-5 3 3,6-1 0,0-5-2,0 5 0,0-6 1,0-3 0,0-2-1,0 0 1,0-6 0,0-1 1,0-2-1,0 0 1,0 0-2,0 0 2,0 0 1,0 0-1,0 0 1,0 0 1,0 0-1,0 0 0,0 0-1,0 0 0,0 0 0,0 0 0,0 0-4,0 0 4,0 0 6,0 0-3,0-5 0,6-10-1,0-8 2,4-5-3,-2-4 1,-1-1-1,1-5 0,2-3 1,3-8 1,-5 1-2,-4 2 1,-1 0 1,-3 8 1,0-4-1,0 8-1,0-3 1,-7-3 2,-6 4-3,-7-5 1,-3 8 0,-6 5-1,1 6 1,-1 6 0,0 2-2,-2 1 0,5-1-1,1-5-2,-3 10 3,-2 4-1,7 3 1,-2 2 0,0 0-1,-3 0 1,5 0-2,3 0 2,-3 5-2,-2 9-1,2 3 3,-5 2-1,1 7-1,6 1 0,1 5 1,3-2 0,5 0-1,-2-3 1,5-2 1,3 8 0,-2-3-1,6-1 1,-1 3-1,3-1-1,0-4 1,0 0 0,0 3 1,13 1-2,0 1 4,3-3-4,-1 1 2,-3-5 0,2 3 0,3-3 0,-7 0 0,7-3 0,-5-4 0,-2-5-1,0-3 0,-4-4 0,-1-1 0,-3-2 1,2 1 1,-4-4 0,0 0-1,0 0 1,1 0 2,-1 0-1,0 0 0,0 0 3,0 0-1,0 0 2,0 0 0,0 0-1,0 0-2,0 0 1,0 0 0,0 0 3,0 0-1,0 0 2,0 0 0,0 0-4,0 0-2,0-4-1,-5-10 0,-12-1-1,-4-5 0,-3 2 0,1-6-1,-6 2 1,-1-5 0,5-2 0,-2 0-1,-2 2 0,2 1 1,-1 1-1,-2 6 1,0 3-3,-5 2 2,-2 3 1,-5 0 0,3 6 0,0 1 0,6 1 1,4 3-2,-3-5 1,2 5 0,0 0 1,-9 0-4,7 5 5,2 11-2,-1 2-2,9 0 1,-1-3 0,-2 6 1,-1 5-1,9 7-1,-1-1 0,5-2 1,-2 5-1,0-2 0,10 3 1,0 1 0,5 3-1,0-3 0,0 0 1,13 0 0,8 0-2,-7-2 3,6-4-1,3-2 0,5-2 0,0-4-1,-3 0 1,8-10-3,-1 3 3,1-7 2,4-2-1,2-3 0,-1-4-1,0 0 2,-8 0 2,2 0-3,-1 0 0,-6 0 0,1 0 0,2 0 1,-3-1-1,2-4 1,-2 0-1,-4-2 0,-6-2 0,-3 4 1,-7 4 1,-5 1 4,0 0-2,0 0-1,0 0 1,0 0-3,0 0 1,0 0 1,0 0 3,0 0 0,0 0 3,0 0 1,0 0-8,0 0-3,0 0-1,-23 0 1,-2 0 2,-2 0-1,-1 0-3,3 0 3,-4 0-1,4 0 0,-2 0 0,-13 13 0,2 6 1,-3 8-2,-2 3 2,6-1-2,-4 5 0,11-3 1,5-1-1,-3 2 0,8-2 0,2 7-1,-2-1 2,0 4 2,-3-3-1,5-3-1,10 0-1,1-7 2,2-1-2,-2 6 0,4-7 1,3 3-2,0 0 1,0-8-2,0 1 1,13 0 0,4-1 2,11-1-3,0-3 3,0-3 0,-3-1 0,10 0 3,-4-8-3,4-2 0,3-2 3,-6 0 2,3 0-2,4-2 1,-1-14-1,2 0 1,-5 2-1,9-2 0,-9-5 0,2-6 1,-1 2 0,-6-3-1,-2 1 1,-5 1 0,2 3-1,-3-4 1,-1 1 0,-9 6 1,3-1-2,-7 7 2,0 3 0,-4-3 0,5-2 0,-3-7 0,4-3-1,-2 3 3,-5 5 1,-3 11-5,0 7 0,-3 0 0,-5 0 1,6 0 0,2-2-1,0-8 0,0 2 1,0 6 1,0 2-1,-2 0 1,-4 0-3,6 0 0,0 0-1,0 0 0,0 0-1,0 0-3,0 0-1,-2 0-4,-5 0-17,1 0-29,6 0-99,0 0-91</inkml:trace>
  <inkml:trace contextRef="#ctx0" brushRef="#br0" timeOffset="1">815 1571 75,'0'2'45,"0"0"-25,0-2 29,0 0-11,0 0-11,0 0-3,0 0 6,0 0-4,0 0-3,0 0 4,0 0-1,-2 0-4,2 0-1,0 0-4,0 0-1,0 0-6,-6 0-5,2 0-3,-5 0 0,2 0 2,-6-7 0,1-2 3,1-7-2,-4 1-4,1-5 3,-2-3 1,2-2-1,0 0 2,2-3-2,2-3 0,0-2 0,2-4 0,5-2 0,2-2-1,1-3-3,0 3 4,0-6 1,0 4-4,6 5 0,7 2 0,0 7 2,-1 6-3,3-2 1,0 2-2,1 0-2,-1 2 3,3 5-1,3 0 1,6 0-1,4 2 1,-2 0-2,7 3-1,0 1 3,-2 4-1,2 3 1,-4 3-1,4 0-1,-3 0 1,-1 0 0,1 0 0,-2 3 0,2 5 1,0 5-3,-6 1 2,-2-3-1,1 1 1,-3 6-1,-6-2 0,-2 2 2,8 0 0,-6 2-1,0 2 0,-3-2 0,-4 0 0,-3 4 0,3-2 2,-2 0-2,0 3 3,-3 0-4,0 1 1,-2-2 2,-1 4-1,-2-3-5,0 3 6,0 0-3,0 2 4,0-1-1,0 4 1,0 1-2,-5-1 0,-5 0-2,0-5 2,2-2 0,0-4-1,1 0 0,-5-4 2,0-3 0,-5 3 1,3-8-1,-4 2 1,5-2 0,1 1-1,-6-5-1,0 1 0,-6-2-3,3-3 3,-5 0 0,3-2 0,-2 0 0,4 0 0,5 0 0,-2 0 0,0 3 0,3-3-1,-6 0 0,9 0 1,-3 0 0,3 0 0,-1 0 1,0 0-1,-2 0 1,2 0-1,5 0 0,0 0 0,-3 0 0,1 0 0,2 0 0,-2 0 0,2 0 0,-2 0 0,3 0 1,-1 0 0,4 0-1,-5 0 0,-3 0 0,2 0 0,-1-3 0,4-1 0,0 1 0,1 1-1,-1 0 0,4 2 1,-2-2 0,3-1-1,0 1 1,-2 0-1,4 2-6,-2-2-18,2 2-36,0 0-79,0-3-46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7.18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864 1645 6,'0'-3'31,"0"3"1,0 0-12,0 0-2,0 0-1,0 0-5,0 0 2,0 0 6,0 0-2,0 0-4,0 0-4,0 0 2,0 0-1,0 0 1,0 0-3,0 0 3,0 0 0,0 0-7,0 0-3,-5 0 1,-2 0 2,1 0 1,-4 5-3,0 2-1,-2 0 1,0 6-1,-1 3-1,1 2 2,1 2 0,4-1 4,-1-1-6,-2 0 1,2 3 3,-2 0-3,2-1 1,2 5-1,-2 0-1,0-2 2,4 1-2,1 4-1,0-2 2,3-2-2,0-1 2,0 5 2,0-6-3,0 3 2,10 3 1,0-5-2,6-3-1,-3 5 0,1-5 1,0-1-1,3-1-1,8-5-1,-6 3 2,4-4-1,2-5 1,0 2-1,1-5 2,-4-1-1,6-1 2,-4-2-3,3 0 0,-8 0 2,6 0 1,1 0-2,-2 0 3,4-5-3,-3-8 1,-2-3 2,0-5 0,-1 1-3,1 0 3,-3-5-3,-2-1 1,-5 4-1,1-1 4,1-3 1,-5 6-2,-2 0 3,-3 3-2,-2-3 3,-3 2 0,2-3-4,-2 1-2,0-3 0,0 0 9,0 5-9,0 2 2,0 1-2,-13-5-1,1-1 1,-4 2-2,7 3 1,2-1-1,-1 4 0,-1-3 0,3 5 1,-2 2-1,3-2 1,-3 9-1,1-5-1,-1-1 2,3-1 1,-5 3-1,6 1 0,-2 1-1,3-1 1,-1 1 0,1 1 0,1 3 0,-1 0 0,3 0 0,-2 0-1,2 0 0,0 0 0,0 0 0,0 0 1,0-2 0,0 2-1,0 0 0,0 0 0,0 0-1,0 0 1,0 0-1,0 0-1,0 0 0,0 0 0,0 0 0,0 0-2,0 0 0,0 0-2,0 0 0,0 0-4,0 0 1,0 0 3,0 0 6,0 0 1,2 9-1,10 7 0,3 2 0,3-5 0,-3 6 0,1-1 0,1 3-1,-1-3 2,6 0-1,-2 3 0,2 2-1,-4-3 1,7-2-1,-4-3 0,1-1 0,-4 5 0,2-8-4,-1 1-1,2-5 4,-3-2 0,-1-1 0,6 0-3,-5-1 2,2-3 2,-3 0-2,1 0 2,-2 0 2,8-3-1,-5-5 2,2-1-4,0-6 4,-2 0-2,4-4 0,-2 1 0,-5-1 0,5-1 0,-1-3 0,0 3 0,-2 2 0,1-2 1,0-3-1,-2 0 0,-2-3 0,0-1 0,0 2 0,-2 3 1,-4 3 2,0-4 2,-5 6 0,-1-6-2,0-1-2,-1-6 0,-2 3-1,0 4 2,0-3-2,0 3 3,0 5 1,0 2-1,0 0 3,-5 0-1,-5 0 0,-2 2-3,-2 0 3,2 3 0,-3 2-3,1 0-3,-4 4 0,-3-2 0,0 3 1,2-1 0,-3 3 0,-4 0 0,1 2-2,-2 0 3,5 0-2,-2 0 0,2 0 3,4 0-5,0 0 1,1 0 2,4 6-3,0 1 1,1 2 1,-5 3-1,1 0 0,1-4 1,5 1 2,2-4-1,1 0 0,5-2 2,-1-3-4,3 0 1,0 0-2,0 0-2,0 0 0,0 0-2,0 0-4,0 0 2,0 0 1,0 0-2,0 0 7,0 0 4,12-8 1,4 2-1,1-4-1,4-1 0,-3 0 1,1-6-1,4 2 1,0-1-2,0-5 2,-1 0 1,0-1-2,1-5 0,0-1 1,0-5 1,-1 6-1,-1-2 1,1-3-1,1 0 0,2 0 2,-11 1-1,2-1-1,-1 1 0,-1 0 4,-3 1-1,-6 14 1,2-1-4,-4-2 2,0 3 2,-2-7-2,-1 3-1,0-5 0,0-1 2,0 2-1,0 1-2,0 0 2,-10-5-2,-2 6 1,2 1 0,-2 1 3,-3 4-4,-1 5 1,-1-5-3,-5 2 3,4-2-2,-3 2 3,-1 5-2,2 5-2,0-3 1,0 0 1,2 1 2,-1 1-3,-2 1 0,3 1-3,1 3 2,1 0 1,2 0-1,-7 0-1,3 0 0,1 13 3,1 6-6,0-3 7,1 5-2,1-1 0,-3 1 0,5-3 0,0 8-2,-5-2 2,7-4 0,-2 5-1,0-7 1,2 3 0,2-1-1,1 2 1,-1 2-1,4-6 0,-2-2-1,1 2 1,3 1-3,-3 1 3,5 0 0,0-5-2,0 5 0,0-7 1,0-1 0,0-3-1,0-1 1,0-5 0,0-1 1,0-2-1,0 0 1,0 0-2,0 0 2,0 0 1,0 0-1,0 0 1,0 0 1,0 0-1,0 0 0,0 0-1,0 0 0,0 0 0,0 0 0,0 0-4,0 0 4,0 0 6,0 0-3,0-4 0,5-12-1,2-7 2,3-4-3,-2-5 1,-1 0-1,1-6 0,2-4 1,2-5 1,-4-1-2,-4 2 1,0 1 1,-4 7 1,0-4-1,0 8-1,0-2 1,-8-4 2,-4 4-3,-9-5 1,-2 9 0,-5 4-1,-1 6 1,1 6 0,-1 2-2,-2 2 0,6-3-1,-1-3-2,-1 9 3,-3 4-1,7 3 1,-2 2 0,0 0-1,-3 0 1,6 0-2,1 0 2,-1 4-2,-4 11-1,4 2 3,-6 1-1,1 9-1,6 0 0,1 4 1,3-1 0,5-1-1,-2-2 1,5-2 1,3 7 0,-1-2-1,4-1 1,1 3-1,2-2-1,0-2 1,0-1 0,0 2 1,12 1-2,1 3 4,3-4-4,-1 0 2,-3-4 0,2 3 0,3-4 0,-8 1 0,9-3 0,-6-4 0,-2-5-1,0-3 0,-4-4 0,-1-1 0,-4-3 1,3 3 1,-4-5 0,0 0-1,0 0 1,2 0 2,-2 0-1,0 0 0,0 0 3,0 0-1,0 0 2,0 0 0,0 0-1,0 0-2,0 0 1,0 0 0,0 0 3,0 0-1,0 0 2,0 0 0,0 0-4,0 0-2,0-5-1,-6-8 0,-10-2-1,-5-5 0,-4 2 0,3-5-1,-7 0 1,-1-4 0,5-1 0,-2-1-1,-1 2 0,1 2 1,-1 0-1,-2 6 1,0 3-3,-5 2 2,-1 3 1,-6 0 0,3 7 0,0-1 0,6 3 1,5 2-2,-5-5 1,4 5 0,-2 0 1,-7 0-4,6 5 5,2 11-2,-1 1-2,9 1 1,-1-3 0,-2 5 1,0 7-1,7 5-1,0 0 0,6-2 1,-3 4-1,-1 0 0,12 1 1,-1 1 0,5 5-1,0-5 0,0 1 1,13-1 0,7 1-2,-5-3 3,5-2-1,3-3 0,4-3 0,1-3-1,-3 0 1,8-11-3,-1 5 3,1-8 2,4-3-1,2-1 0,-2-5-1,1 0 2,-8 0 2,2 0-3,-1 0 0,-6 0 0,0 0 0,3 0 1,-3-2-1,2-3 1,-1 1-1,-6-4 0,-5-1 0,-3 5 1,-7 2 1,-5 2 4,0 0-2,0 0-1,0 0 1,0 0-3,0 0 1,0 0 1,0 0 3,0 0 0,0 0 3,0 0 1,0 0-8,0 0-3,0 0-1,-23 0 1,-2 0 2,-2 0-1,-1 0-3,4 0 3,-5 0-1,4 0 0,-2 0 0,-14 14 0,4 4 1,-4 9-2,-2 3 2,6-1-2,-3 4 0,10-2 1,5-1-1,-2 2 0,6-2 0,3 6-1,-1 0 2,-2 4 2,-1-4-1,4-2-1,10-1-1,1-5 2,1-3-2,0 7 0,2-7 1,4 3-2,0-1 1,0-6-2,0-1 1,14 1 0,3-1 2,11-2-3,-1-2 3,1-2 0,-3-3 0,10 1 3,-4-8-3,3-2 0,4-2 3,-6 0 2,4 0-2,2-2 1,0-14-1,2 0 1,-5 3-1,8-3 0,-8-5 0,2-6 1,-1 2 0,-6-2-1,-2-1 1,-5 3 0,2 2-1,-3-4 1,-2 1 0,-7 6 1,2-1-2,-8 8 2,1 2 0,-4-3 0,5-1 0,-3-9 0,4-1-1,-2 2 3,-5 5 1,-3 11-5,0 7 0,-3 0 0,-5 0 1,6 0 0,2-2-1,0-8 0,0 2 1,0 6 1,0 2-1,-2 0 1,-4 0-3,6 0 0,0 0-1,0 0 0,0 0-1,0 0-3,0 0-1,-2 0-4,-5 0-17,1 0-29,6 0-99,0 0-91</inkml:trace>
  <inkml:trace contextRef="#ctx0" brushRef="#br0" timeOffset="1">811 1558 75,'0'2'45,"0"0"-25,0-2 29,0 0-11,0 0-11,0 0-3,0 0 6,0 0-4,0 0-3,0 0 4,0 0-1,-2 0-4,2 0-1,0 0-4,0 0-1,0 0-6,-6 0-5,2 0-3,-4 0 0,0 0 2,-4-6 0,0-4 3,1-5-2,-4-1-4,1-3 3,-2-4 1,2-2-1,1 1 2,0-4-2,3-3 0,0-2 0,2-3 0,6-3 0,0-2-1,2-2-3,0 2 4,0-6 1,0 5-4,7 4 0,5 3 0,1 5 2,0 7-3,1-1 1,1 1-2,1 0-2,-1 2 3,3 5-1,2 1 1,8-2-1,2 4 1,-1-1-2,7 3-1,0 2 3,-2 2-1,2 5 1,-4 2-1,3 0-1,-2 0 1,-1 0 0,1 0 0,-2 2 0,2 6 1,0 5-3,-6 1 2,-2-4-1,0 2 1,-2 6-1,-6-2 0,-2 3 2,8-1 0,-6 1-1,-1 3 0,-2-2 0,-3 0 0,-4 3 0,2-1 2,0 0-2,-1 3 3,-4-1-4,2 2 1,-4-2 2,0 4-1,-2-3-5,0 2 6,0 1-3,0 2 4,0-1-1,0 3 1,0 2-2,-4-1 0,-6 0-2,-1-5 2,4-3 0,-1-3-1,1-1 0,-5-3 2,-1-2 0,-3 1 1,2-6-1,-4 1 1,5-3 0,1 2-1,-6-4-1,1-1 0,-8-1-3,4-3 3,-4 0 0,2-2 0,-2 0 0,4 0 0,5 0 0,-2 0 0,0 2 0,3-2-1,-6 0 0,9 0 1,-2 0 0,1 0 0,0 0 1,1 0-1,-4 0 1,4 0-1,4 0 0,-1 0 0,-1 0 0,0 0 0,2 0 0,-2 0 0,1 0 0,0 0 0,2 0 1,-1 0 0,4 0-1,-5 0 0,-3 0 0,2 0 0,-1-2 0,4-2 0,0 1 0,2 1-1,-3 0 0,5 2 1,-1-2 0,1 0-1,1-1 1,-1 1-1,3 2-6,-3-2-18,3 2-36,0 0-79,0-2-46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7.24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860 1633 6,'0'-2'31,"0"2"1,0 0-12,0 0-2,0 0-1,0 0-5,0 0 2,0 0 6,0 0-2,0 0-4,0 0-4,0 0 2,0 0-1,0 0 1,0 0-3,0 0 3,0 0 0,0 0-7,0 0-3,-5 0 1,-3 0 2,3 0 1,-5 5-3,0 2-1,-2 0 1,-1 6-1,1 3-1,0 1 2,1 3 0,4-1 4,-1-1-6,-1 0 1,0 3 3,0-1-3,0 0 1,3 5-1,-2 0-1,0-2 2,4 1-2,2 4-1,-2-3 2,4-1-2,0-1 2,0 5 2,0-6-3,0 3 2,10 3 1,0-6-2,6-2-1,-3 5 0,1-5 1,0-1-1,3-1-1,7-6-1,-4 4 2,3-4-1,2-5 1,-1 2-1,2-5 2,-3-1-1,4-1 2,-3-2-3,2 0 0,-7 0 2,7 0 1,-1 0-2,0 0 3,2-5-3,-2-8 1,-2-3 2,-1-4 0,0 0-3,1 0 3,-2-6-3,-4 1 1,-4 3-1,1 0 4,1-4 1,-5 6-2,-2 0 3,-3 3-2,-2-3 3,-3 2 0,2-2-4,-2-1-2,0-1 0,0-1 9,0 5-9,0 2 2,0 1-2,-13-5-1,1-1 1,-4 2-2,7 4 1,2-2-1,-1 4 0,0-3 0,1 5 1,0 2-1,1-2 1,-1 9-1,-1-5-1,0-1 2,4 0 1,-7 1-1,7 2 0,-2 1-1,4 0 1,-2-1 0,1 3 0,0 2 0,1 0 0,2 0 0,-2 0-1,2 0 0,0 0 0,0 0 0,0 0 1,0-2 0,0 2-1,0 0 0,0 0 0,0 0-1,0 0 1,0 0-1,0 0-1,0 0 0,0 0 0,0 0 0,0 0-2,0 0 0,0 0-2,0 0 0,0 0-4,0 0 1,0 0 3,0 0 6,0 0 1,2 9-1,10 6 0,3 3 0,3-5 0,-4 6 0,2-1 0,1 3-1,-1-3 2,6 0-1,-2 2 0,2 3-1,-4-3 1,6-2-1,-3-4 0,1 1 0,-4 4 0,3-8-4,-3 0-1,3-4 4,-3-2 0,-2-1 0,7 1-3,-5-2 2,2-3 2,-3 0-2,1 0 2,-1 0 2,6-3-1,-4-6 2,2 0-4,-1-5 4,0-2-2,3-2 0,-3 0 0,-3-1 0,3-1 0,0-3 0,0 3 0,-3 3 0,3-3 1,-2-3-1,-1 0 0,-2-3 0,1 0 0,-2 0 0,-1 5 1,-3 2 2,-2-4 2,-4 6 0,-1-6-2,0 0-2,-1-7 0,-2 3-1,0 4 2,0-3-2,0 3 3,0 6 1,0 0-1,0 2 3,-5-1-1,-5 0 0,-2 2-3,-2 0 3,2 3 0,-2 2-3,-1 0-3,-3 4 0,-2-1 0,-1 1 1,2 1 0,-3 1 0,-4 1 0,1 2-2,-2 0 3,5 0-2,-2 0 0,2 0 3,5 0-5,-1 0 1,1 0 2,5 7-3,-2 0 1,2 1 1,-5 4-1,1 0 0,2-4 1,4 1 2,2-4-1,1 0 0,5-2 2,-2-3-4,4 0 1,0 0-2,0 0-2,0 0 0,0 0-2,0 0-4,0 0 2,0 0 1,0 0-2,0 0 7,0 0 4,13-8 1,3 2-1,0-4-1,5-1 0,-3 0 1,2-5-1,2 0 1,1 0-2,0-4 2,-1-1 1,0-1-2,1-5 0,-1-1 1,1-4 1,-1 5-1,-2-2 1,3-3-1,0 0 0,1 1 2,-9-1-1,0 1-1,0 0 0,-1 1 4,-3 0-1,-6 14 1,2-1-4,-4-2 2,0 3 2,-2-6-2,-1 2-1,0-6 0,0 1 2,0 1-1,0 1-2,0 0 2,-9-5-2,-4 7 1,3 0 0,-2 1 3,-3 4-4,0 5 1,-2-5-3,-5 2 3,3-2-2,-1 3 3,-2 4-2,2 4-2,1-1 1,-2-2 1,3 2 2,-1 2-3,-1 0 0,2 1-3,1 3 2,1 0 1,2 0-1,-7 0-1,3 0 0,1 13 3,2 5-6,-2-2 7,2 5-2,2-1 0,-4 1 0,5-4 0,0 10-2,-5-4 2,7-2 0,-2 3-1,0-6 1,2 3 0,2-1-1,1 2 1,-1 2-1,4-6 0,-2-3-1,1 3 1,4 1-3,-5 1 3,6 0 0,0-5-2,0 5 0,0-7 1,0-2 0,0-2-1,0-1 1,0-5 0,0-1 1,0-2-1,0 0 1,0 0-2,0 0 2,0 0 1,0 0-1,0 0 1,0 0 1,0 0-1,0 0 0,0 0-1,0 0 0,0 0 0,0 0 0,0 0-4,0 0 4,0 0 6,0 0-3,0-4 0,6-12-1,0-6 2,4-5-3,-2-5 1,-1 0-1,1-6 0,2-3 1,2-6 1,-4-1-2,-4 2 1,0 2 1,-4 6 1,0-4-1,0 9-1,0-3 1,-8-4 2,-4 5-3,-9-6 1,-1 9 0,-6 5-1,-1 4 1,0 8 0,1 1-2,-3 1 0,6-1-1,-1-4-2,-1 9 3,-3 4-1,8 3 1,-3 2 0,0 0-1,-3 0 1,6 0-2,2 0 2,-3 4-2,-2 10-1,3 4 3,-6 0-1,1 8-1,6 1 0,1 4 1,4-1 0,3-2-1,-1 0 1,5-4 1,4 8 0,-3-2-1,6-1 1,-1 3-1,3-3-1,0-1 1,0-1 0,0 1 1,13 3-2,0 1 4,2-3-4,0 0 2,-3-4 0,2 2 0,3-2 0,-7-1 0,7-2 0,-5-4 0,-2-5-1,0-3 0,-5-5 0,0 1 0,-3-4 1,2 2 1,-4-4 0,0 0-1,0 0 1,2 0 2,-2 0-1,0 0 0,0 0 3,0 0-1,0 0 2,0 0 0,0 0-1,0 0-2,0 0 1,0 0 0,0 0 3,0 0-1,0 0 2,0 0 0,0 0-4,0 0-2,0-4-1,-6-9 0,-10-2-1,-5-5 0,-3 2 0,1-5-1,-5 1 1,-3-5 0,7-1 0,-3-1-1,-1 2 0,1 2 1,-1 0-1,-2 7 1,0 2-3,-4 2 2,-2 3 1,-6 0 0,3 7 0,0-1 0,7 3 1,3 2-2,-3-5 1,3 5 0,-1 0 1,-9 0-4,8 5 5,1 10-2,-1 3-2,9-1 1,-1-2 0,-1 6 1,-2 5-1,9 6-1,-1 0 0,6-3 1,-3 5-1,-1 0 0,11 1 1,1 1 0,4 4-1,0-4 0,0 1 1,13-1 0,7 0-2,-5-1 3,5-4-1,3-2 0,4-3 0,0-3-1,-2-1 1,8-10-3,-1 5 3,1-8 2,3-3-1,3-1 0,-2-5-1,0 0 2,-6 0 2,1 0-3,-2 0 0,-5 0 0,0 0 0,3 0 1,-3-2-1,2-3 1,-2 1-1,-5-4 0,-5-1 0,-2 5 1,-9 2 1,-4 2 4,0 0-2,0 0-1,0 0 1,0 0-3,0 0 1,0 0 1,0 0 3,0 0 0,0 0 3,0 0 1,0 0-8,0 0-3,0 0-1,-23 0 1,-1 0 2,-3 0-1,-1 0-3,3 0 3,-3 0-1,3 0 0,-2 0 0,-13 14 0,3 4 1,-4 9-2,-2 3 2,7-1-2,-5 3 0,12-1 1,4-1-1,-3 1 0,8-1 0,2 6-1,-1 0 2,-1 3 2,-2-3-1,3-2-1,11-1-1,2-5 2,0-3-2,-1 6 0,4-6 1,3 3-2,0-1 1,0-7-2,0 0 1,13 1 0,4-1 2,11-2-3,-1-2 3,1-3 0,-3-1 0,10-1 3,-5-6-3,5-3 0,3-2 3,-7 0 2,5 0-2,1-2 1,1-14-1,2 0 1,-5 3-1,8-3 0,-8-5 0,1-6 1,0 2 0,-6-1-1,-2-2 1,-5 3 0,1 2-1,-2-4 1,-1 2 0,-9 5 1,3-1-2,-8 8 2,2 2 0,-5-3 0,4-1 0,-2-8 0,4-2-1,-2 2 3,-5 5 1,-3 11-5,0 7 0,-3 0 0,-5 0 1,7 0 0,1-2-1,0-8 0,0 2 1,0 6 1,0 2-1,-3 0 1,-3 0-3,6 0 0,0 0-1,0 0 0,0 0-1,0 0-3,0 0-1,-2 0-4,-5 0-17,2 0-29,5 0-99,0 0-91</inkml:trace>
  <inkml:trace contextRef="#ctx0" brushRef="#br0" timeOffset="1">807 1547 75,'0'3'45,"0"-1"-25,0-2 29,0 0-11,0 0-11,0 0-3,0 0 6,0 0-4,0 0-3,0 0 4,0 0-1,-2 0-4,2 0-1,0 0-4,0 0-1,0 0-6,-6 0-5,2 0-3,-4 0 0,0 0 2,-4-7 0,0-3 3,1-4-2,-4-2-4,1-3 3,-2-4 1,2-2-1,1 1 2,1-4-2,2-3 0,0-1 0,2-4 0,5-3 0,2-1-1,1-3-3,0 2 4,0-5 1,0 4-4,6 4 0,7 3 0,0 6 2,-1 6-3,3-2 1,-1 3-2,2-1-2,-1 2 3,3 6-1,2-1 1,7 0-1,4 3 1,-3-1-2,8 3-1,0 2 3,-2 2-1,1 5 1,-3 2-1,4 0-1,-4 0 1,0 0 0,1 0 0,-3 2 0,3 6 1,0 5-3,-6 1 2,-2-4-1,0 2 1,-2 6-1,-7-3 0,0 4 2,7-1 0,-7 1-1,1 2 0,-3 0 0,-4-1 0,-3 3 0,3-2 2,-2 1-2,0 3 3,-4-1-4,2 1 1,-4 0 2,0 2-1,-2-2-5,0 2 6,0 1-3,0 1 4,0 0-1,0 3 1,0 2-2,-4-2 0,-6 2-2,-1-7 2,4-2 0,-1-3-1,1-1 0,-5-3 2,0-2 0,-5 1 1,3-7-1,-4 2 1,6-2 0,0 0-1,-6-3-1,0-1 0,-6-1-3,3-3 3,-4 0 0,2-2 0,-2 0 0,5 0 0,4 0 0,-2 0 0,0 2 0,3-2-1,-6 0 0,9 0 1,-2 0 0,2 0 0,-1 0 1,0 0-1,-2 0 1,2 0-1,5 0 0,0 0 0,-3 0 0,2 0 0,0 0 0,0 0 0,0 0 0,0 0 0,2 0 1,-1 0 0,4 0-1,-5 0 0,-3 0 0,2 0 0,0-2 0,2-2 0,2 2 0,0-1-1,-1 1 0,3 2 1,0-2 0,2 0-1,-1-1 1,0 1-1,3 2-6,-2-2-18,2 2-36,0 0-79,0-2-46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5.33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1041 2164 6,'0'-3'31,"0"3"1,0 0-12,0 0-2,0 0-1,0 0-5,0 0 2,0 0 6,0 0-2,0 0-4,0 0-4,0 0 2,0 0-1,0 0 1,0 0-3,0 0 3,0 0 0,0 0-7,0 0-3,-6 0 1,-3 0 2,2 0 1,-5 6-3,0 4-1,-3-1 1,0 9-1,0 2-1,1 4 2,1 2 0,4-1 4,-1-1-6,-1 0 1,1 4 3,-2-2-3,2 1 1,2 6-1,-1 0-1,-1-3 2,5 2-2,2 5-1,-1-4 2,4 0-2,0-3 2,0 6 2,0-6-3,0 2 2,12 6 1,0-9-2,8-2-1,-5 6 0,2-6 1,1-3-1,2 0-1,9-8-1,-5 6 2,4-6-1,2-7 1,-1 2-1,3-5 2,-5-3-1,6 0 2,-4-3-3,3 0 0,-9 0 2,8 0 1,0 0-2,-2 0 3,5-7-3,-4-9 1,-2-5 2,-2-7 0,1 2-3,1-1 3,-3-6-3,-4 0 1,-6 3-1,2 1 4,1-6 1,-5 9-2,-4-1 3,-3 6-2,-2-6 3,-4 2 0,2-1-4,-2-2-2,0-1 0,0-2 9,0 8-9,0 2 2,0 1-2,-15-7-1,0 0 1,-4 2-2,7 4 1,4-1-1,-1 5 0,-1-4 0,2 6 1,-1 3-1,2-3 1,-2 13-1,0-8-1,-1 1 2,5-3 1,-8 3-1,8 3 0,-2 0-1,4 0 1,-2 0 0,1 3 0,1 3 0,0 0 0,3 0 0,-2 0-1,2 0 0,0 0 0,0 0 0,0 0 1,0-2 0,0 2-1,0 0 0,0 0 0,0 0-1,0 0 1,0 0-1,0 0-1,0 0 0,0 0 0,0 0 0,0 0-2,0 0 0,0 0-2,0 0 0,0 0-4,0 0 1,0 0 3,0 0 6,0 0 1,2 11-1,13 10 0,3 3 0,4-7 0,-4 8 0,1-1 0,1 4-1,-1-5 2,8 1-1,-3 4 0,3 1-1,-5-2 1,7-3-1,-4-5 0,2 0 0,-5 6 0,3-10-4,-3-1-1,3-4 4,-3-4 0,-2 0 0,8 0-3,-7-2 2,3-4 2,-3 0-2,1 0 2,-2 0 2,9-4-1,-7-8 2,3 0-4,0-6 4,-1-3-2,4-4 0,-4 2 0,-4-2 0,5-1 0,-1-5 0,1 5 0,-5 2 0,4-2 1,-2-5-1,-1 2 0,-3-6 0,1 0 0,-2 2 0,-2 4 1,-3 4 2,-2-5 2,-5 7 0,-1-7-2,-1-1-2,0-9 0,-3 5-1,0 5 2,0-5-2,0 5 3,0 6 1,0 2-1,0 2 3,-6-1-1,-6 0 0,-3 2-3,-2 1 3,3 4 0,-3 2-3,-1 0-3,-4 5 0,-3-2 0,0 3 1,3 0 0,-5 3 0,-5 1 0,2 2-2,-2 0 3,5 0-2,-2 0 0,2 0 3,6 0-5,0 0 1,0 0 2,6 8-3,-1 1 1,1 3 1,-6 4-1,2-1 0,2-4 1,5 1 2,2-6-1,2 1 0,5-3 2,-1-4-4,4 0 1,0 0-2,0 0-2,0 0 0,0 0-2,0 0-4,0 0 2,0 0 1,0 0-2,0 0 7,0 0 4,15-11 1,5 3-1,-1-5-1,6-1 0,-3-1 1,2-7-1,4 2 1,-2-1-2,2-7 2,-1 1 1,0-3-2,1-5 0,-2-1 1,2-7 1,-1 7-1,-2-2 1,1-4-1,2-1 0,2 1 2,-12 1-1,1 0-1,-1-1 0,-2 2 4,-3 1-1,-6 17 1,1-1-4,-4-1 2,-1 2 2,-1-7-2,-2 2-1,0-6 0,0 0 2,0 0-1,0 3-2,0 0 2,-12-7-2,-3 8 1,3 2 0,-2 0 3,-4 7-4,-1 5 1,-2-7-3,-6 4 3,5-3-2,-2 3 3,-3 7-2,3 5-2,0-3 1,-1-1 1,4 2 2,-2 2-3,-2 0 0,3 2-3,2 4 2,0 0 1,4 0-1,-9 0-1,3 0 0,1 18 3,2 7-6,-1-5 7,3 8-2,0-2 0,-3 2 0,5-5 0,0 13-2,-5-6 2,8-2 0,-3 4-1,1-8 1,2 3 0,2 0-1,2 2 1,-2 3-1,5-9 0,-2-2-1,1 2 1,4 2-3,-5 2 3,7-1 0,0-6-2,0 6 0,0-8 1,0-3 0,0-4-1,0 0 1,0-7 0,0-1 1,0-3-1,0 0 1,0 0-2,0 0 2,0 0 1,0 0-1,0 0 1,0 0 1,0 0-1,0 0 0,0 0-1,0 0 0,0 0 0,0 0 0,0 0-4,0 0 4,0 0 6,0 0-3,0-6 0,7-14-1,1-10 2,4-6-3,-2-6 1,-2-1-1,2-7 0,2-4 1,2-9 1,-4 0-2,-5 3 1,-1 1 1,-4 8 1,0-4-1,0 11-1,0-4 1,-9-4 2,-5 5-3,-11-7 1,-3 12 0,-6 5-1,-1 8 1,1 8 0,-1 2-2,-2 3 0,7-3-1,-1-5-2,-2 12 3,-4 6-1,11 3 1,-5 3 0,1 0-1,-4 0 1,8 0-2,1 0 2,-2 6-2,-4 12-1,4 5 3,-6 2-1,0 9-1,8 1 0,0 7 1,5-3 0,6-1-1,-3-1 1,6-5 1,4 10 0,-2-2-1,6-2 1,0 4-1,3-3-1,0-2 1,0-2 0,0 3 1,15 3-2,1 1 4,3-4-4,-2 1 2,-2-6 0,2 3 0,3-3 0,-8-1 0,9-3 0,-6-6 0,-3-5-1,-1-5 0,-4-5 0,-1-2 0,-4-3 1,3 3 1,-5-6 0,0 0-1,0 0 1,2 0 2,-2 0-1,0 0 0,0 0 3,0 0-1,0 0 2,0 0 0,0 0-1,0 0-2,0 0 1,0 0 0,0 0 3,0 0-1,0 0 2,0 0 0,0 0-4,0 0-2,0-6-1,-7-11 0,-12-3-1,-6-6 0,-5 2 0,3-6-1,-8 0 1,-1-5 0,6-3 0,-3 0-1,-1 3 0,2 1 1,-2 2-1,-2 7 1,0 4-3,-6 3 2,-2 3 1,-6 1 0,3 8 0,-1 0 0,10 3 1,3 3-2,-4-7 1,4 7 0,-2 0 1,-10 0-4,10 7 5,0 13-2,0 4-2,10-1 1,0-4 0,-3 9 1,-1 6-1,10 9-1,-1-1 0,8-3 1,-4 6-1,-1-1 0,13 2 1,1 3 0,5 4-1,0-5 0,0 0 1,15 0 0,10 0-2,-8-3 3,7-3-1,4-4 0,5-4 0,0-3-1,-3-2 1,10-12-3,-1 5 3,0-11 2,6-2-1,2-3 0,-3-6-1,2 0 2,-9 0 2,1 0-3,-1 0 0,-7 0 0,1 0 0,2 0 1,-3-2-1,3-5 1,-3 1-1,-5-3 0,-7-3 0,-3 6 1,-9 4 1,-6 2 4,0 0-2,0 0-1,0 0 1,0 0-3,0 0 1,0 0 1,0 0 3,0 0 0,0 0 3,0 0 1,0 0-8,0 0-3,0 0-1,-28 0 1,-2 0 2,-2 0-1,-2 0-3,4 0 3,-5 0-1,6 0 0,-4 0 0,-16 18 0,5 6 1,-6 12-2,-1 3 2,6-1-2,-4 5 0,14-1 1,4-3-1,-2 2 0,8-1 0,3 8-1,0-1 2,-3 5 2,-2-4-1,5-4-1,12 1-1,2-9 2,1-3-2,-1 9 0,4-9 1,4 3-2,0 1 1,0-11-2,0 1 1,16 0 0,5 0 2,13-3-3,-1-3 3,0-3 0,-3-3 0,13 0 3,-6-9-3,4-3 0,5-3 3,-7 0 2,3 0-2,4-3 1,-1-18-1,4 0 1,-7 3-1,10-3 0,-10-6 0,3-8 1,-2 1 0,-7-1-1,-2-2 1,-6 4 0,1 3-1,-2-6 1,-2 3 0,-10 6 1,3 0-2,-9 9 2,0 3 0,-4-2 0,5-4 0,-2-9 0,4-4-1,-2 4 3,-7 6 1,-3 15-5,0 9 0,-3 0 0,-7 0 1,8 0 0,2-3-1,0-9 0,0 1 1,0 8 1,0 3-1,-3 0 1,-4 0-3,7 0 0,0 0-1,0 0 0,0 0-1,0 0-3,0 0-1,-3 0-4,-5 0-17,1 0-29,7 0-99,0 0-91</inkml:trace>
  <inkml:trace contextRef="#ctx0" brushRef="#br0" timeOffset="1">977 2050 75,'0'3'45,"0"0"-25,0-3 29,0 0-11,0 0-11,0 0-3,0 0 6,0 0-4,0 0-3,0 0 4,0 0-1,-3 0-4,3 0-1,0 0-4,0 0-1,0 0-6,-7 0-5,2 0-3,-5 0 0,1 0 2,-5-9 0,-1-3 3,2-8-2,-5-1-4,1-4 3,-3-6 1,3-1-1,1 0 2,2-5-2,2-4 0,0-1 0,2-6 0,7-4 0,1-2-1,2-3-3,0 3 4,0-6 1,0 4-4,8 5 0,7 5 0,1 8 2,-2 7-3,4-1 1,0 3-2,1-2-2,-1 4 3,4 6-1,3 0 1,7 0-1,5 3 1,-2-1-2,8 6-1,0 0 3,-1 4-1,0 6 1,-3 3-1,4 0-1,-4 0 1,0 0 0,1 0 0,-4 3 0,4 8 1,0 5-3,-7 3 2,-4-5-1,2 2 1,-3 7-1,-8-2 0,-1 3 2,8 0 0,-7 2-1,0 2 0,-3-1 0,-4-1 0,-5 5 0,4-3 2,-2 2-2,0 2 3,-6 0-4,3 2 1,-4-2 2,-1 5-1,-2-5-5,0 4 6,0 1-3,0 2 4,0-1-1,0 5 1,0 2-2,-5-3 0,-6 2-2,-2-7 2,4-4 0,-1-5-1,2 1 0,-7-6 2,0-2 0,-5 2 1,3-10-1,-4 3 1,6-3 0,0 1-1,-7-5-1,1-1 0,-9-2-3,6-3 3,-7 0 0,3-3 0,-2 0 0,5 0 0,6 0 0,-3 0 0,1 3 0,2-3-1,-6 0 0,10 0 1,-1 0 0,1 0 0,-1 0 1,1 0-1,-4 0 1,4 0-1,5 0 0,0 0 0,-3 0 0,2 0 0,1 0 0,-2 0 0,2 0 0,-1 0 0,2 0 1,-1 0 0,5 0-1,-5 0 0,-5 0 0,3 0 0,-1-3 0,5-3 0,0 3 0,1 0-1,-2 0 0,5 3 1,-1-2 0,2-1-1,0 0 1,-1 0-1,4 3-6,-3-3-18,3 3-36,0 0-79,0-3-46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7.29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856 1621 6,'0'-3'31,"0"3"1,0 0-12,0 0-2,0 0-1,0 0-5,0 0 2,0 0 6,0 0-2,0 0-4,0 0-4,0 0 2,0 0-1,0 0 1,0 0-3,0 0 3,0 0 0,0 0-7,0 0-3,-5 0 1,-2 0 2,1 0 1,-4 5-3,0 2-1,-2 0 1,0 6-1,0 3-1,-1 1 2,2 3 0,4-2 4,-1 0-6,-1 1 1,0 1 3,0 0-3,1 0 1,1 5-1,0-1-1,-1-1 2,3 1-2,3 4-1,-1-3 2,3-1-2,0-1 2,0 4 2,0-5-3,0 2 2,10 4 1,-1-6-2,8-2-1,-5 5 0,2-5 1,0-2-1,3 0-1,8-5-1,-5 3 2,2-4-1,3-6 1,-1 3-1,2-5 2,-4-1-1,5-1 2,-3-2-3,3 0 0,-9 0 2,7 0 1,1 0-2,-2 0 3,4-5-3,-4-8 1,-1-2 2,-1-6 0,0 1-3,1 0 3,-3-5-3,-3 0 1,-3 3-1,0 0 4,1-4 1,-5 7-2,-2-1 3,-4 4-2,0-4 3,-4 1 0,1-1-4,-1 0-2,0-2 0,0-1 9,0 5-9,0 3 2,0-1-2,-12-4-1,0 0 1,-4 1-2,7 4 1,2-2-1,-2 5 0,1-5 0,1 6 1,0 2-1,1-2 1,-1 10-1,0-6-1,-1-1 2,4-1 1,-7 3-1,7 1 0,-2 1-1,4 0 1,-2-1 0,0 3 0,2 2 0,0 0 0,2 0 0,-2 0-1,2 0 0,0 0 0,0 0 0,0 0 1,0-2 0,0 2-1,0 0 0,0 0 0,0 0-1,0 0 1,0 0-1,0 0-1,0 0 0,0 0 0,0 0 0,0 0-2,0 0 0,0 0-2,0 0 0,0 0-4,0 0 1,0 0 3,0 0 6,0 0 1,2 9-1,10 6 0,2 3 0,4-5 0,-3 5 0,0 1 0,3 1-1,-2-2 2,6 0-1,-3 2 0,3 2-1,-4-2 1,7-1-1,-5-5 0,2 0 0,-4 5 0,2-8-4,-1 0-1,1-4 4,-2-2 0,-1-1 0,5 0-3,-4-1 2,2-3 2,-3 0-2,1 0 2,-2 0 2,8-3-1,-6-5 2,3-1-4,-1-5 4,0-2-2,3-2 0,-2 0 0,-5 0 0,4-2 0,0-3 0,0 3 0,-3 3 0,3-3 1,-2-3-1,-1 1 0,-2-4 0,0 0 0,0 1 0,-3 3 1,-2 3 2,-2-3 2,-4 4 0,-1-4-2,0-1-2,-1-7 0,-2 4-1,0 3 2,0-3-2,0 3 3,0 6 1,0 1-1,0 0 3,-5 1-1,-5-2 0,-2 3-3,-2 1 3,2 2 0,-2 2-3,0 1-3,-4 2 0,-3 0 0,1 1 1,1 1 0,-3 2 0,-4 0 0,2 2-2,-4 0 3,6 0-2,-2 0 0,3 0 3,3 0-5,1 0 1,-1 0 2,6 6-3,-1 1 1,1 2 1,-5 2-1,1 1 0,2-4 1,4 1 2,2-5-1,1 2 0,5-3 2,-1-3-4,3 0 1,0 0-2,0 0-2,0 0 0,0 0-2,0 0-4,0 0 2,0 0 1,0 0-2,0 0 7,0 0 4,12-9 1,4 4-1,0-5-1,5-1 0,-3 0 1,1-5-1,4 0 1,-1 1-2,1-6 2,-1 1 1,0-2-2,1-5 0,-1 0 1,1-6 1,-1 7-1,-1-3 1,1-2-1,0-1 0,3 0 2,-11 1-1,2 1-1,-1-1 0,-2 0 4,-2 2-1,-5 13 1,0-1-4,-3-1 2,0 1 2,-1-5-2,-2 2-1,0-5 0,0 0 2,0 1-1,0 1-2,0 1 2,-10-6-2,-2 7 1,2 0 0,-2 1 3,-3 5-4,-1 4 1,-1-5-3,-5 2 3,4-2-2,-2 3 3,-2 4-2,3 5-2,-1-3 1,0 0 1,1 1 2,0 1-3,-1 1 0,2 1-3,2 3 2,-1 0 1,3 0-1,-6 0-1,2 0 0,1 13 3,2 6-6,-2-4 7,3 6-2,0-1 0,-2 0 0,3-2 0,1 8-2,-4-3 2,6-2 0,-2 3-1,0-6 1,2 2 0,2 0-1,1 2 1,-1 2-1,4-6 0,-2-3-1,1 3 1,4 0-3,-5 2 3,6 0 0,0-5-2,0 4 0,0-5 1,0-3 0,0-2-1,0-1 1,0-5 0,0-1 1,0-2-1,0 0 1,0 0-2,0 0 2,0 0 1,0 0-1,0 0 1,0 0 1,0 0-1,0 0 0,0 0-1,0 0 0,0 0 0,0 0 0,0 0-4,0 0 4,0 0 6,0 0-3,0-5 0,6-10-1,0-7 2,4-5-3,-2-5 1,-1 0-1,1-5 0,2-4 1,2-6 1,-4 0-2,-4 1 1,-1 2 1,-3 7 1,0-4-1,0 7-1,0-2 1,-7-3 2,-5 4-3,-9-5 1,-1 8 0,-6 5-1,0 5 1,-1 6 0,1 2-2,-3 2 0,5-2-1,1-5-2,-2 11 3,-3 3-1,8 3 1,-3 2 0,0 0-1,-2 0 1,5 0-2,1 0 2,-1 4-2,-3 10-1,3 3 3,-6 2-1,2 6-1,5 2 0,1 4 1,4-2 0,3 0-1,0-2 1,4-3 1,3 8 0,-1-3-1,4 0 1,1 3-1,2-3-1,0-1 1,0-2 0,0 3 1,12 1-2,1 2 4,2-4-4,0 1 2,-3-4 0,2 2 0,2-3 0,-6 1 0,7-4 0,-5-3 0,-2-5-1,0-3 0,-4-5 0,-1 1 0,-4-4 1,3 2 1,-4-4 0,0 0-1,0 0 1,2 0 2,-2 0-1,0 0 0,0 0 3,0 0-1,0 0 2,0 0 0,0 0-1,0 0-2,0 0 1,0 0 0,0 0 3,0 0-1,0 0 2,0 0 0,0 0-4,0 0-2,0-4-1,-6-9 0,-10-2-1,-4-5 0,-5 2 0,3-5-1,-6 1 1,-2-4 0,5-2 0,-2-1-1,-1 3 0,1 1 1,-1 0-1,-1 7 1,-1 2-3,-5 3 2,0 2 1,-7 0 0,4 6 0,-1 1 0,7 2 1,4 2-2,-4-6 1,3 6 0,-2 0 1,-7 0-4,6 6 5,2 9-2,0 3-2,8-1 1,-1-3 0,-1 7 1,-1 5-1,7 6-1,1-1 0,4-2 1,-1 5-1,-2-1 0,11 2 1,1 1 0,4 4-1,0-4 0,0 0 1,12 0 0,9 0-2,-7-2 3,6-3-1,3-3 0,4-2 0,0-3-1,-2-1 1,7-9-3,0 3 3,2-7 2,2-3-1,3-1 0,-3-5-1,2 0 2,-8 0 2,1 0-3,0 0 0,-7 0 0,1 0 0,3 0 1,-4-2-1,3-3 1,-2 1-1,-4-4 0,-7-1 0,-1 5 1,-8 3 1,-5 1 4,0 0-2,0 0-1,0 0 1,0 0-3,0 0 1,0 0 1,0 0 3,0 0 0,0 0 3,0 0 1,0 0-8,0 0-3,0 0-1,-23 0 1,-2 0 2,-2 0-1,0 0-3,2 0 3,-3 0-1,3 0 0,-1 0 0,-14 13 0,3 5 1,-4 9-2,-1 2 2,5 0-2,-2 3 0,8-1 1,6-2-1,-2 2 0,7-1 0,2 6-1,-1-1 2,-1 4 2,-2-3-1,4-3-1,10 1-1,1-7 2,2-2-2,-2 6 0,4-6 1,3 2-2,0 0 1,0-7-2,0 0 1,13 1 0,4-2 2,11 0-3,-2-4 3,2-2 0,-3-1 0,10-1 3,-5-6-3,5-3 0,2-2 3,-5 0 2,3 0-2,2-2 1,1-14-1,2 0 1,-6 3-1,9-3 0,-9-4 0,3-7 1,-1 2 0,-7-1-1,-1-1 1,-5 1 0,2 4-1,-3-5 1,-2 2 0,-7 5 1,1 0-2,-7 6 2,2 3 0,-5-2 0,4-2 0,-2-8 0,4-2-1,-2 2 3,-5 5 1,-3 12-5,0 6 0,-3 0 0,-5 0 1,6 0 0,2-2-1,0-8 0,0 2 1,0 6 1,0 2-1,-2 0 1,-4 0-3,6 0 0,0 0-1,0 0 0,0 0-1,0 0-3,0 0-1,-2 0-4,-5 0-17,2 0-29,5 0-99,0 0-91</inkml:trace>
  <inkml:trace contextRef="#ctx0" brushRef="#br0" timeOffset="1">804 1535 75,'0'3'45,"0"-1"-25,0-2 29,0 0-11,0 0-11,0 0-3,0 0 6,0 0-4,0 0-3,0 0 4,0 0-1,-3 0-4,3 0-1,0 0-4,0 0-1,0 0-6,-5 0-5,1 0-3,-5 0 0,1 0 2,-4-7 0,0-2 3,1-6-2,-4-1-4,2-3 3,-4-4 1,3-1-1,1 0 2,1-3-2,2-4 0,1-1 0,1-4 0,5-2 0,1-3-1,2-1-3,0 1 4,0-5 1,0 5-4,7 3 0,5 3 0,1 7 2,-1 5-3,3-1 1,0 2-2,0-1-2,0 2 3,3 6-1,2-1 1,8 0-1,2 3 1,-1-1-2,6 3-1,0 2 3,0 2-1,0 5 1,-4 2-1,4 0-1,-2 0 1,-1 0 0,0 0 0,-2 2 0,3 6 1,-1 5-3,-5 1 2,-1-4-1,-1 2 1,-2 6-1,-7-3 0,-1 3 2,8 0 0,-6 1-1,-1 3 0,-2-3 0,-4 1 0,-3 3 0,3-1 2,-2 0-2,0 2 3,-4 0-4,2 1 1,-4-1 2,0 4-1,-2-4-5,0 3 6,0 0-3,0 3 4,0-1-1,0 2 1,0 3-2,-4-2 0,-6 1-2,-1-6 2,4-2 0,-1-4-1,1 1 0,-5-5 2,0-1 0,-4 1 1,2-7-1,-4 2 1,6-3 0,-1 2-1,-5-5-1,1 1 0,-7-3-3,3-1 3,-5-1 0,4-2 0,-3 0 0,5 0 0,4 0 0,-2 0 0,1 2 0,1-2-1,-4 0 0,8 0 1,-2 0 0,1 0 0,0 0 1,1 0-1,-3 0 1,3 0-1,3 0 0,1 0 0,-2 0 0,0 0 0,2 0 0,-2 0 0,2 0 0,-1 0 0,2 0 1,-2 0 0,5 0-1,-4 0 0,-4 0 0,2 0 0,0-2 0,2-3 0,2 3 0,0 0-1,-1 0 0,4 2 1,-1-2 0,1-1-1,1 1 1,-2 0-1,4 2-6,-2-2-18,2 2-36,0 0-79,0-2-46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7.35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852 1609 6,'0'-2'31,"0"2"1,0 0-12,0 0-2,0 0-1,0 0-5,0 0 2,0 0 6,0 0-2,0 0-4,0 0-4,0 0 2,0 0-1,0 0 1,0 0-3,0 0 3,0 0 0,0 0-7,0 0-3,-5 0 1,-2 0 2,1 0 1,-3 4-3,-1 4-1,-2-2 1,0 7-1,-1 3-1,0 1 2,3 3 0,2-2 4,0 0-6,-1 0 1,1 2 3,-1 0-3,0 0 1,3 5-1,-1-1-1,-1-2 2,4 2-2,1 3-1,0-2 2,3-1-2,0-1 2,0 4 2,0-5-3,0 2 2,10 4 1,-1-6-2,8-3-1,-5 6 0,1-5 1,2-2-1,1 0-1,10-6-1,-7 4 2,4-4-1,1-6 1,0 3-1,2-4 2,-4-3-1,5 0 2,-3-2-3,2 0 0,-7 0 2,6 0 1,0 0-2,-1 0 3,4-5-3,-4-8 1,-1-2 2,-1-5 0,0 0-3,0 0 3,-1-5-3,-4 1 1,-3 2-1,-1 0 4,2-4 1,-5 6-2,-2 1 3,-3 3-2,-2-4 3,-3 2 0,2-2-4,-2 0-2,0-2 0,0-1 9,0 5-9,0 3 2,0 0-2,-13-5-1,1 0 1,-3 1-2,5 4 1,4-2-1,-4 5 0,2-4 0,2 5 1,-1 2-1,1-2 1,-1 10-1,-1-7-1,0 1 2,4-2 1,-6 3-1,6 1 0,-2 1-1,3 0 1,-1-1 0,1 3 0,1 2 0,-1 0 0,3 0 0,-1 0-1,1 0 0,0 0 0,0 0 0,0 0 1,0-2 0,0 2-1,0 0 0,0 0 0,0 0-1,0 0 1,0 0-1,0 0-1,0 0 0,0 0 0,0 0 0,0 0-2,0 0 0,0 0-2,0 0 0,0 0-4,0 0 1,0 0 3,0 0 6,0 0 1,1 9-1,11 6 0,3 2 0,3-3 0,-4 4 0,2 0 0,1 3-1,-1-4 2,6 1-1,-2 2 0,2 2-1,-5-2 1,8-2-1,-5-4 0,2 0 0,-4 5 0,2-8-4,-1 0-1,1-4 4,-2-3 0,-2 1 0,7-1-3,-6-1 2,3-3 2,-3 0-2,1 0 2,-2 0 2,7-3-1,-4-6 2,1 0-4,1-4 4,-2-3-2,4-2 0,-2 0 0,-5 0 0,4-2 0,0-2 0,0 2 0,-3 3 0,3-3 1,-3-3-1,0 1 0,-2-3 0,0-1 0,0 1 0,-3 4 1,-2 2 2,-2-3 2,-4 4 0,-1-4-2,0-1-2,-1-6 0,-2 2-1,0 5 2,0-4-2,0 4 3,0 4 1,0 2-1,0 1 3,-5-1-1,-4 0 0,-4 2-3,0 1 3,0 2 0,0 2-3,-2 1-3,-3 3 0,-2-2 0,0 3 1,1-1 0,-3 3 0,-4 0 0,2 2-2,-4 0 3,6 0-2,-1 0 0,1 0 3,5 0-5,-1 0 1,1 0 2,5 6-3,-1 1 1,1 2 1,-5 2-1,1 1 0,2-4 1,4 1 2,2-5-1,2 1 0,3-2 2,0-3-4,3 0 1,0 0-2,0 0-2,0 0 0,0 0-2,0 0-4,0 0 2,0 0 1,0 0-2,0 0 7,0 0 4,12-8 1,4 2-1,0-3-1,5-2 0,-3 0 1,1-5-1,4 1 1,-1-1-2,0-4 2,0-1 1,0 0-2,1-7 0,0 1 1,-1-5 1,0 6-1,-2-3 1,2-2-1,1 0 0,1-1 2,-9 2-1,0-1-1,0 0 0,-1 1 4,-4 1-1,-4 13 1,0-1-4,-2-1 2,-2 2 2,0-6-2,-2 2-1,0-5 0,0 1 2,0-1-1,0 3-2,0 0 2,-10-6-2,-2 7 1,2 1 0,-2 0 3,-3 5-4,0 4 1,-2-5-3,-5 2 3,4-2-2,-2 3 3,-2 4-2,3 5-2,-1-3 1,0 0 1,1 1 2,0 2-3,-1 0 0,2 1-3,2 3 2,0 0 1,2 0-1,-6 0-1,2 0 0,1 13 3,2 5-6,-2-3 7,3 6-2,0-1 0,-2 0 0,4-3 0,-1 10-2,-3-5 2,7-1 0,-4 3-1,1-7 1,3 4 0,0-1-1,3 2 1,-2 1-1,4-6 0,-2-1-1,1 1 1,4 2-3,-5 0 3,6 1 0,0-5-2,0 4 0,0-6 1,0-2 0,0-2-1,0-1 1,0-5 0,0-1 1,0-2-1,0 0 1,0 0-2,0 0 2,0 0 1,0 0-1,0 0 1,0 0 1,0 0-1,0 0 0,0 0-1,0 0 0,0 0 0,0 0 0,0 0-4,0 0 4,0 0 6,0 0-3,0-4 0,6-11-1,0-7 2,4-5-3,-2-5 1,-2 1-1,3-6 0,0-4 1,3-5 1,-4-1-2,-3 2 1,-2 1 1,-3 7 1,0-4-1,0 8-1,0-3 1,-8-3 2,-4 4-3,-8-5 1,-3 9 0,-4 4-1,-2 5 1,1 7 0,0 1-2,-2 1 0,4-1-1,0-4-2,0 9 3,-4 5-1,8 2 1,-3 2 0,0 0-1,-2 0 1,5 0-2,2 0 2,-2 4-2,-3 10-1,3 3 3,-6 1-1,2 8-1,5 0 0,1 5 1,4-2 0,4-1-1,-2-1 1,5-3 1,3 8 0,-1-3-1,5 0 1,-1 2-1,3-2-1,0-2 1,0-1 0,0 3 1,12 1-2,1 1 4,3-2-4,-2-1 2,-2-3 0,2 2 0,2-3 0,-6 0 0,7-3 0,-5-3 0,-2-5-1,0-3 0,-5-5 0,0 1 0,-3-4 1,2 2 1,-4-4 0,0 0-1,0 0 1,2 0 2,-2 0-1,0 0 0,0 0 3,0 0-1,0 0 2,0 0 0,0 0-1,0 0-2,0 0 1,0 0 0,0 0 3,0 0-1,0 0 2,0 0 0,0 0-4,0 0-2,0-4-1,-6-9 0,-10-2-1,-5-5 0,-3 3 0,2-6-1,-6 1 1,-2-4 0,6-2 0,-3 0-1,-2 1 0,3 3 1,-2-1-1,-1 7 1,-1 2-3,-4 3 2,-2 2 1,-5 0 0,3 7 0,-1-1 0,7 3 1,4 2-2,-4-5 1,3 5 0,-1 0 1,-8 0-4,6 5 5,2 10-2,0 3-2,8-1 1,0-3 0,-3 7 1,0 4-1,8 8-1,-1-3 0,6-1 1,-2 5-1,-2-1 0,11 1 1,1 2 0,4 3-1,0-3 0,0 0 1,12 0 0,9-1-2,-7-1 3,6-3-1,2-3 0,5-2 0,1-4-1,-4 0 1,8-9-3,0 3 3,1-6 2,4-4-1,1-1 0,-1-5-1,0 0 2,-7 0 2,1 0-3,-1 0 0,-5 0 0,0 0 0,2 0 1,-2-2-1,1-3 1,0 1-1,-6-5 0,-6 0 0,-1 5 1,-9 3 1,-4 1 4,0 0-2,0 0-1,0 0 1,0 0-3,0 0 1,0 0 1,0 0 3,0 0 0,0 0 3,0 0 1,0 0-8,0 0-3,0 0-1,-22 0 1,-3 0 2,-1 0-1,-2 0-3,4 0 3,-5 0-1,5 0 0,-3 0 0,-12 13 0,2 6 1,-3 7-2,-2 4 2,5-2-2,-3 4 0,10-1 1,5-2-1,-2 2 0,7-2 0,2 7-1,0-1 2,-3 3 2,-1-2-1,5-3-1,8 0-1,3-6 2,0-2-2,0 5 0,3-5 1,3 2-2,0 0 1,0-7-2,0 0 1,13 0 0,4 0 2,10-2-3,0-3 3,0-1 0,-2-3 0,10 0 3,-5-6-3,5-3 0,2-2 3,-5 0 2,2 0-2,4-2 1,-1-14-1,3 0 1,-6 3-1,9-2 0,-9-6 0,2-5 1,0 1 0,-7-1-1,-1-1 1,-6 2 0,4 2-1,-5-3 1,0 1 0,-9 6 1,2-2-2,-6 8 2,0 2 0,-4-2 0,4-2 0,-2-8 0,4-2-1,-2 2 3,-5 6 1,-3 10-5,0 7 0,-3 0 0,-5 0 1,7 0 0,1-2-1,0-7 0,0 1 1,0 5 1,0 3-1,-3 0 1,-3 0-3,6 0 0,0 0-1,0 0 0,0 0-1,0 0-3,0 0-1,-2 0-4,-4 0-17,0 0-29,6 0-99,0 0-91</inkml:trace>
  <inkml:trace contextRef="#ctx0" brushRef="#br0" timeOffset="1">800 1524 75,'0'3'45,"0"-1"-25,0-2 29,0 0-11,0 0-11,0 0-3,0 0 6,0 0-4,0 0-3,0 0 4,0 0-1,-2 0-4,2 0-1,0 0-4,0 0-1,0 0-6,-6 0-5,2 0-3,-4 0 0,0 0 2,-4-7 0,-1-2 3,3-6-2,-5 0-4,2-4 3,-4-4 1,4-1-1,0 0 2,0-3-2,4-4 0,-1 0 0,2-5 0,5-2 0,2-2-1,1-2-3,0 0 4,0-3 1,0 4-4,6 3 0,6 4 0,1 5 2,0 7-3,1-2 1,1 2-2,0-1-2,0 3 3,3 4-1,2 1 1,8-1-1,2 3 1,-2-1-2,8 4-1,-2 0 3,0 4-1,1 4 1,-3 2-1,3 0-1,-3 0 1,0 0 0,0 0 0,-2 2 0,3 6 1,-1 4-3,-5 2 2,-2-4-1,0 2 1,-2 5-1,-7-1 0,-1 2 2,8 0 0,-7 1-1,1 2 0,-4-2 0,-2 1 0,-5 3 0,4-2 2,-2 1-2,0 2 3,-4 0-4,2 1 1,-4-1 2,0 3-1,-2-3-5,0 4 6,0-1-3,0 2 4,0 0-1,0 2 1,0 3-2,-4-3 0,-6 2-2,0-6 2,3-2 0,-2-4-1,3 0 0,-6-3 2,0-3 0,-5 2 1,4-7-1,-5 2 1,6-3 0,-1 2-1,-4-5-1,0 1 0,-8-3-3,4-2 3,-4 0 0,2-2 0,-1 0 0,4 0 0,3 0 0,0 0 0,0 3 0,1-3-1,-4 0 0,8 0 1,-2 0 0,2 0 0,-1 0 1,1 0-1,-4 0 1,4 0-1,4 0 0,0 0 0,-3 0 0,2 0 0,1 0 0,-2 0 0,2 0 0,-1 0 0,2 0 1,-2 0 0,5 0-1,-4 0 0,-4 0 0,2 0 0,0-3 0,3-1 0,0 2 0,1 0-1,-1-1 0,4 3 1,-1-2 0,1 0-1,1 0 1,-1 0-1,3 2-6,-3-2-18,3 2-36,0 0-79,0-3-46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7.40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847 1596 6,'0'-2'31,"0"2"1,0 0-12,0 0-2,0 0-1,0 0-5,0 0 2,0 0 6,0 0-2,0 0-4,0 0-4,0 0 2,0 0-1,0 0 1,0 0-3,0 0 3,0 0 0,0 0-7,0 0-3,-5 0 1,-2 0 2,1 0 1,-4 4-3,1 3-1,-3 0 1,-1 6-1,1 2-1,0 2 2,2 3 0,2-2 4,0 0-6,0 0 1,-1 2 3,0 0-3,1-1 1,1 6-1,0-1-1,-1-2 2,4 2-2,1 3-1,0-2 2,3-2-2,0 0 2,0 4 2,0-5-3,0 1 2,10 5 1,0-6-2,6-3-1,-4 6 0,2-5 1,0-2-1,2-1-1,8-5-1,-4 4 2,2-4-1,3-5 1,-1 1-1,2-3 2,-4-3-1,4 0 2,-2-2-3,2 0 0,-7 0 2,7 0 1,-1 0-2,-1 0 3,3-5-3,-2-7 1,-3-4 2,0-4 0,0 0-3,1 1 3,-3-6-3,-3 1 1,-4 2-1,0 0 4,2-3 1,-5 5-2,-2 1 3,-4 3-2,0-4 3,-4 2 0,1-2-4,-1 0-2,0-2 0,0 0 9,0 4-9,0 3 2,0 0-2,-12-5-1,0 0 1,-3 2-2,5 3 1,4-2-1,-3 5 0,1-4 0,2 5 1,-1 2-1,1-2 1,-1 10-1,0-6-1,-2-1 2,5 0 1,-6 1-1,6 3 0,-2-1-1,4 1 1,-2 0 0,1 1 0,0 3 0,1 0 0,2 0 0,-2 0-1,2 0 0,0 0 0,0 0 0,0 0 1,0-2 0,0 2-1,0 0 0,0 0 0,0 0-1,0 0 1,0 0-1,0 0-1,0 0 0,0 0 0,0 0 0,0 0-2,0 0 0,0 0-2,0 0 0,0 0-4,0 0 1,0 0 3,0 0 6,0 0 1,2 9-1,10 6 0,2 3 0,4-5 0,-3 5 0,0 0 0,2 2-1,-2-2 2,7-1-1,-3 3 0,3 2-1,-4-2 1,6-2-1,-4-4 0,2 0 0,-4 4 0,2-7-4,-1 0-1,1-4 4,-2-2 0,-2-1 0,6 0-3,-4-1 2,2-3 2,-4 0-2,2 0 2,-2 0 2,8-3-1,-6-5 2,3-1-4,-1-5 4,-1-1-2,4-3 0,-3 0 0,-4 0 0,4-1 0,0-4 0,0 4 0,-3 1 0,2-1 1,-1-4-1,-1 1 0,-3-3 0,2-1 0,-2 1 0,-2 4 1,-2 2 2,-2-2 2,-4 3 0,-1-4-2,0-1-2,-1-6 0,-2 3-1,0 4 2,0-4-2,0 4 3,0 4 1,0 2-1,0 1 3,-5 0-1,-4-1 0,-3 2-3,-2 1 3,2 2 0,-2 3-3,-1-1-3,-2 4 0,-3-2 0,-1 3 1,3 0 0,-4 1 0,-4 1 0,2 2-2,-3 0 3,5 0-2,-1 0 0,1 0 3,5 0-5,0 0 1,0 0 2,4 7-3,1-1 1,-1 3 1,-3 3-1,0-1 0,2-3 1,4 1 2,2-5-1,1 1 0,5-2 2,-1-3-4,3 0 1,0 0-2,0 0-2,0 0 0,0 0-2,0 0-4,0 0 2,0 0 1,0 0-2,0 0 7,0 0 4,12-8 1,4 2-1,0-3-1,4-2 0,-2 0 1,1-5-1,4 1 1,-1 0-2,0-5 2,0-1 1,0 0-2,1-5 0,-2 0 1,2-6 1,-1 6-1,-2-3 1,2-2-1,0 0 0,3 0 2,-11 0-1,2 1-1,-2-1 0,0 2 4,-4 0-1,-4 13 1,0-1-4,-2-1 2,-2 2 2,0-6-2,-2 3-1,0-6 0,0 0 2,0 1-1,0 2-2,0 0 2,-10-5-2,-2 6 1,2 0 0,-2 2 3,-2 4-4,-2 4 1,-1-5-3,-5 2 3,5-1-2,-3 2 3,-2 4-2,2 5-2,1-3 1,-1 0 1,2 1 2,-1 2-3,-1-1 0,3 2-3,0 3 2,1 0 1,3 0-1,-8 0-1,4 0 0,0 13 3,1 6-6,0-4 7,2 5-2,0 0 0,-2 0 0,4-3 0,0 9-2,-5-3 2,8-3 0,-3 4-1,-1-6 1,4 2 0,1-1-1,1 3 1,-1 1-1,4-5 0,-2-3-1,2 2 1,2 2-3,-4 0 3,6 1 0,0-6-2,0 6 0,0-7 1,0-2 0,0-3-1,0 0 1,0-5 0,0 0 1,0-3-1,0 0 1,0 0-2,0 0 2,0 0 1,0 0-1,0 0 1,0 0 1,0 0-1,0 0 0,0 0-1,0 0 0,0 0 0,0 0 0,0 0-4,0 0 4,0 0 6,0 0-3,0-5 0,6-10-1,0-7 2,4-5-3,-2-4 1,-1 0-1,1-6 0,1-3 1,4-6 1,-5-1-2,-4 2 1,-1 2 1,-3 6 1,0-4-1,0 9-1,0-4 1,-7-2 2,-5 3-3,-9-5 1,-1 9 0,-6 4-1,0 5 1,0 7 0,0 1-2,-2 2 0,5-2-1,0-4-2,-2 9 3,-3 5-1,8 2 1,-3 2 0,1 0-1,-3 0 1,5 0-2,2 0 2,-2 4-2,-4 10-1,4 3 3,-5 1-1,0 7-1,7 1 0,0 5 1,3-2 0,5-1-1,-1-1 1,4-3 1,3 7 0,-1-2-1,4-1 1,1 3-1,2-2-1,0-2 1,0-1 0,0 3 1,12 0-2,1 2 4,2-2-4,0-1 2,-3-3 0,2 1 0,2-2 0,-6 0 0,6-3 0,-3-3 0,-4-5-1,1-4 0,-4-3 0,-2-1 0,-2-3 1,2 3 1,-4-5 0,0 0-1,0 0 1,2 0 2,-2 0-1,0 0 0,0 0 3,0 0-1,0 0 2,0 0 0,0 0-1,0 0-2,0 0 1,0 0 0,0 0 3,0 0-1,0 0 2,0 0 0,0 0-4,0 0-2,0-5-1,-6-8 0,-10-1-1,-4-6 0,-4 3 0,2-6-1,-7 2 1,0-6 0,4 0 0,-1-1-1,-2 2 0,2 1 1,-2 1-1,-1 6 1,-1 2-3,-4 3 2,-1 2 1,-6 0 0,3 7 0,-1-1 0,7 3 1,4 2-2,-3-5 1,2 5 0,-1 0 1,-8 0-4,7 5 5,1 10-2,0 3-2,9-2 1,-2-1 0,-1 5 1,-1 6-1,8 6-1,-1-2 0,6-1 1,-3 4-1,0 0 0,10 1 1,1 2 0,4 3-1,0-4 0,0 1 1,12-1 0,9 1-2,-7-3 3,5-2-1,4-3 0,4-3 0,0-2-1,-3-1 1,9-10-3,-2 4 3,1-8 2,5-2-1,1-2 0,-2-4-1,1 0 2,-7 0 2,2 0-3,-3 0 0,-4 0 0,0 0 0,2 0 1,-3-1-1,3-4 1,-2 1-1,-5-3 0,-5-1 0,-3 3 1,-7 4 1,-5 1 4,0 0-2,0 0-1,0 0 1,0 0-3,0 0 1,0 0 1,0 0 3,0 0 0,0 0 3,0 0 1,0 0-8,0 0-3,0 0-1,-23 0 1,-1 0 2,-3 0-1,0 0-3,2 0 3,-3 0-1,4 0 0,-3 0 0,-12 13 0,2 4 1,-3 9-2,-2 3 2,6-1-2,-4 4 0,11-1 1,4-2-1,-1 1 0,5-1 0,4 7-1,-2-2 2,-1 5 2,-2-4-1,4-2-1,10 0-1,2-6 2,0-3-2,0 7 0,2-7 1,4 3-2,0 0 1,0-7-2,0-1 1,13 1 0,4 0 2,11-2-3,-2-3 3,2-2 0,-4-1 0,11-1 3,-5-7-3,4-2 0,3-2 3,-6 0 2,4 0-2,2-2 1,0-13-1,3-1 1,-6 3-1,8-2 0,-8-6 0,3-5 1,-2 2 0,-6-2-1,-1-1 1,-6 2 0,2 3-1,-2-4 1,-2 1 0,-7 5 1,1 0-2,-7 7 2,1 2 0,-4-2 0,5-2 0,-3-8 0,4-1-1,-2 1 3,-6 6 1,-2 10-5,0 7 0,-2 0 0,-6 0 1,6 0 0,2-2-1,0-7 0,0 1 1,0 6 1,0 2-1,-2 0 1,-4 0-3,6 0 0,0 0-1,0 0 0,0 0-1,0 0-3,0 0-1,-2 0-4,-5 0-17,1 0-29,6 0-99,0 0-91</inkml:trace>
  <inkml:trace contextRef="#ctx0" brushRef="#br0" timeOffset="1">795 1512 75,'0'2'45,"0"0"-25,0-2 29,0 0-11,0 0-11,0 0-3,0 0 6,0 0-4,0 0-3,0 0 4,0 0-1,-2 0-4,2 0-1,0 0-4,0 0-1,0 0-6,-6 0-5,2 0-3,-4 0 0,1 0 2,-5-6 0,-1-4 3,3-4-2,-5-2-4,2-3 3,-3-3 1,2-2-1,1 0 2,1-3-2,2-3 0,0-1 0,2-5 0,6-2 0,0-1-1,2-3-3,0 3 4,0-6 1,0 3-4,7 5 0,5 3 0,1 6 2,-1 6-3,2-2 1,1 2-2,0-1-2,0 3 3,3 5-1,2 0 1,6-1-1,4 3 1,-1-1-2,6 4-1,0 0 3,-1 4-1,0 4 1,-2 2-1,4 0-1,-4 0 1,-1 0 0,2 0 0,-3 2 0,2 6 1,0 4-3,-5 2 2,-3-4-1,1 2 1,-2 5-1,-7-2 0,-1 3 2,8 0 0,-7 1-1,0 2 0,-2-2 0,-4 1 0,-3 2 0,2-1 2,-1 1-2,1 2 3,-5 0-4,1 1 1,-2-2 2,-2 4-1,-1-3-5,0 2 6,0 1-3,0 2 4,0-1-1,0 3 1,0 3-2,-4-3 0,-5 2-2,-2-7 2,4-1 0,-1-4-1,1 0 0,-5-4 2,0-1 0,-4 0 1,2-5-1,-4 0 1,6-1 0,0 0-1,-6-4-1,1 1 0,-7-3-3,4-2 3,-5 0 0,2-2 0,-1 0 0,4 0 0,4 0 0,-2 0 0,1 3 0,2-3-1,-5 0 0,8 0 1,-2 0 0,2 0 0,-1 0 1,1 0-1,-5 0 1,5 0-1,4 0 0,0 0 0,-2 0 0,0 0 0,2 0 0,-2 0 0,2 0 0,-1 0 0,2 0 1,-1 0 0,4 0-1,-4 0 0,-4 0 0,2 0 0,-1-3 0,4-1 0,1 2 0,0 0-1,-1 0 0,4 2 1,-1-3 0,1 1-1,1 0 1,-2 0-1,4 2-6,-2-2-18,2 2-36,0 0-79,0-2-46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12-12T09:51:34.75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848 1597 6,'0'-2'31,"0"2"1,0 0-12,0 0-2,0 0-1,0 0-5,0 0 2,0 0 6,0 0-2,0 0-4,0 0-4,0 0 2,0 0-1,0 0 1,0 0-3,0 0 3,0 0 0,0 0-7,0 0-3,-6 0 1,0 0 2,0 0 1,-4 4-3,0 3-1,-2 0 1,0 6-1,0 2-1,0 3 2,2 1 0,2-1 4,0 1-6,-1-1 1,1 2 3,-1-1-3,1 1 1,1 5-1,-1-1-1,1-2 2,2 2-2,3 3-1,-1-3 2,3 0-2,0-1 2,0 3 2,0-4-3,0 2 2,10 4 1,0-7-2,5-1-1,-3 4 0,3-4 1,-1-2-1,2 0-1,8-6-1,-4 4 2,2-5-1,2-4 1,1 2-1,0-5 2,-3-2-1,5 1 2,-3-3-3,2 0 0,-7 0 2,4 0 1,2 0-2,-1 0 3,4-6-3,-4-6 1,-2-3 2,0-5 0,0 0-3,1 0 3,-3-4-3,-3-1 1,-5 3-1,3 1 4,-1-5 1,-4 7-2,-2-1 3,-4 5-2,0-5 3,-4 2 0,2-2-4,-2 0-2,0-2 0,0 0 9,0 5-9,0 1 2,0 1-2,-12-5-1,0 0 1,-4 2-2,6 2 1,3 0-1,0 4 0,-1-4 0,1 4 1,0 3-1,1-2 1,-1 10-1,0-6-1,-1 0 2,3-2 1,-5 2-1,6 3 0,-2-1-1,4 1 1,-2 0 0,0 2 0,2 2 0,0 0 0,2 0 0,-2 0-1,2 0 0,0 0 0,0 0 0,0 0 1,0-3 0,0 3-1,0 0 0,0 0 0,0 0-1,0 0 1,0 0-1,0 0-1,0 0 0,0 0 0,0 0 0,0 0-2,0 0 0,0 0-2,0 0 0,0 0-4,0 0 1,0 0 3,0 0 6,0 0 1,2 9-1,10 7 0,3 1 0,2-4 0,-2 5 0,0 1 0,2 1-1,-2-3 2,8 1-1,-5 2 0,5 2-1,-6-2 1,8-2-1,-5-5 0,2 2 0,-5 3 0,3-7-4,-1 0-1,1-4 4,-2-3 0,-2 1 0,7-1-3,-6-1 2,3-3 2,-3 0-2,1 0 2,-2 0 2,8-3-1,-6-6 2,2 1-4,0-6 4,0-1-2,2-3 0,-2 1 0,-3-2 0,3 0 0,0-4 0,0 4 0,-4 1 0,4-2 1,-2-2-1,-1-1 0,-3-2 0,2-1 0,-2 1 0,-2 4 1,-2 3 2,-2-4 2,-4 4 0,0-4-2,-2-1-2,0-5 0,-2 2-1,0 3 2,0-3-2,0 4 3,0 5 1,0 0-1,0 3 3,-4-2-1,-6 1 0,-3 1-3,0 1 3,1 2 0,-2 2-3,-1 0-3,-3 4 0,-2-1 0,1 2 1,0-1 0,-3 3 0,-4 0 0,2 2-2,-3 0 3,5 0-2,-1 0 0,1 0 3,5 0-5,-1 0 1,2 0 2,3 6-3,0 1 1,1 2 1,-5 2-1,2 1 0,0-4 1,5 1 2,3-5-1,0 1 0,5-3 2,-2-2-4,4 0 1,0 0-2,0 0-2,0 0 0,0 0-2,0 0-4,0 0 2,0 0 1,0 0-2,0 0 7,0 0 4,13-7 1,2 1-1,2-4-1,3 0 0,-3-1 1,3-5-1,3 1 1,-1-1-2,0-4 2,0 0 1,0-2-2,0-4 0,0-1 1,1-4 1,-1 5-1,-2-3 1,2-2-1,0 0 0,2 0 2,-9 0-1,0 0-1,0 1 0,-1 0 4,-4 2-1,-4 12 1,0-1-4,-2-1 2,-2 2 2,0-5-2,-2 1-1,0-5 0,0 1 2,0-1-1,0 2-2,0 1 2,-10-5-2,-2 6 1,2 0 0,-2 2 3,-3 4-4,0 4 1,-2-5-3,-5 2 3,4-1-2,-2 2 3,-2 4-2,3 5-2,-1-3 1,1 0 1,1 1 2,-1 2-3,-1-1 0,2 3-3,2 2 2,0 0 1,2 0-1,-6 0-1,2 0 0,2 13 3,0 5-6,-1-3 7,3 5-2,1 0 0,-4 0 0,5-3 0,0 10-2,-4-5 2,6-2 0,-2 4-1,0-6 1,2 2 0,2 0-1,1 2 1,0 1-1,2-5 0,0-3-1,0 2 1,3 1-3,-3 2 3,5 0 0,0-6-2,0 6 0,0-7 1,0-2 0,0-2-1,0-2 1,0-4 0,0 0 1,0-3-1,0 0 1,0 0-2,0 0 2,0 0 1,0 0-1,0 0 1,0 0 1,0 0-1,0 0 0,0 0-1,0 0 0,0 0 0,0 0 0,0 0-4,0 0 4,0 0 6,0 0-3,0-5 0,5-10-1,2-7 2,3-5-3,-3-4 1,0 0-1,1-6 0,2-3 1,2-7 1,-4 0-2,-4 3 1,0 0 1,-4 7 1,0-4-1,0 9-1,0-4 1,-8-2 2,-4 3-3,-8-5 1,-2 9 0,-6 5-1,-1 4 1,1 6 0,0 3-2,-2 0 0,5 0-1,0-5-2,-2 9 3,-3 5-1,8 1 1,-2 3 0,-1 0-1,-2 0 1,5 0-2,2 0 2,-3 4-2,1 11-1,0 1 3,-6 2-1,2 8-1,6-1 0,0 6 1,3-2 0,5-1-1,-1-1 1,4-3 1,3 7 0,-1-2-1,4-1 1,1 4-1,2-3-1,0-3 1,0 0 0,0 3 1,12 0-2,0 2 4,4-2-4,-2 0 2,-1-4 0,1 1 0,1-2 0,-5 1 0,7-5 0,-5-3 0,-2-3-1,0-5 0,-4-3 0,-2-1 0,-2-3 1,2 2 1,-4-4 0,0 0-1,0 0 1,2 0 2,-2 0-1,0 0 0,0 0 3,0 0-1,0 0 2,0 0 0,0 0-1,0 0-2,0 0 1,0 0 0,0 0 3,0 0-1,0 0 2,0 0 0,0 0-4,0 0-2,0-4-1,-6-9 0,-10-1-1,-4-6 0,-5 3 0,3-5-1,-5 0 1,-3-5 0,5 0 0,-1-2-1,-2 2 0,1 3 1,0 0-1,-2 6 1,-1 2-3,-4 3 2,-2 2 1,-5 0 0,4 7 0,-2-1 0,7 3 1,4 2-2,-4-5 1,3 5 0,-1 0 1,-7 0-4,5 5 5,3 10-2,-1 3-2,8-2 1,-1-1 0,-1 5 1,-1 6-1,8 5-1,-1 1 0,6-3 1,-2 4-1,-2 0 0,12 1 1,-1 1 0,5 5-1,0-5 0,0 1 1,12-1 0,8 0-2,-5-1 3,5-4-1,2-1 0,4-4 0,2-3-1,-4 0 1,9-9-3,-1 2 3,0-6 2,4-2-1,2-3 0,-1-4-1,-1 0 2,-6 0 2,2 0-3,-2 0 0,-5 0 0,-1 0 0,4 0 1,-4-2-1,3-3 1,-2 1-1,-5-3 0,-6-1 0,-1 3 1,-9 3 1,-4 2 4,0 0-2,0 0-1,0 0 1,0 0-3,0 0 1,0 0 1,0 0 3,0 0 0,0 0 3,0 0 1,0 0-8,0 0-3,0 0-1,-22 0 1,-3 0 2,-1 0-1,-2 0-3,4 0 3,-4 0-1,4 0 0,-3 0 0,-13 13 0,4 5 1,-4 8-2,-2 4 2,5-2-2,-3 4 0,11-2 1,4-1-1,-2 2 0,7-3 0,3 8-1,-2-1 2,-1 3 2,-2-3-1,4-2-1,10 0-1,2-6 2,0-3-2,0 7 0,2-7 1,4 4-2,0-1 1,0-8-2,0 1 1,14 0 0,2 0 2,12-2-3,-2-2 3,2-3 0,-4-2 0,11 0 3,-5-7-3,4-2 0,3-2 3,-5 0 2,2 0-2,4-2 1,-2-13-1,4-1 1,-5 3-1,7-2 0,-8-6 0,2-5 1,0 2 0,-7-3-1,-2 1 1,-4 0 0,1 4-1,-2-4 1,-2 1 0,-8 5 1,3 0-2,-8 7 2,1 2 0,-3-2 0,2-2 0,0-8 0,3-1-1,-2 2 3,-6 4 1,-2 12-5,0 6 0,-2 0 0,-6 0 1,6 0 0,2-2-1,0-8 0,0 2 1,0 6 1,0 2-1,-2 0 1,-4 0-3,6 0 0,0 0-1,0 0 0,0 0-1,0 0-3,0 0-1,-2 0-4,-5 0-17,2 0-29,5 0-99,0 0-91</inkml:trace>
  <inkml:trace contextRef="#ctx0" brushRef="#br0" timeOffset="1">796 1513 75,'0'2'45,"0"0"-25,0-2 29,0 0-11,0 0-11,0 0-3,0 0 6,0 0-4,0 0-3,0 0 4,0 0-1,-2 0-4,2 0-1,0 0-4,0 0-1,0 0-6,-6 0-5,2 0-3,-4 0 0,0 0 2,-4-6 0,0-3 3,2-6-2,-5 0-4,1-4 3,-1-4 1,0 0-1,3-2 2,0-1-2,2-5 0,0 0 0,2-4 0,6-3 0,0-2-1,2-2-3,0 2 4,0-4 1,0 2-4,6 5 0,7 3 0,0 6 2,-1 5-3,2-1 1,1 2-2,0 0-2,0 2 3,2 5-1,3-1 1,7 1-1,3 2 1,-1-1-2,6 3-1,-1 2 3,1 3-1,-1 3 1,-2 3-1,1 0-1,-1 0 1,0 0 0,0 0 0,-2 3 0,2 5 1,0 4-3,-5 1 2,-3-2-1,2 0 1,-4 7-1,-6-3 0,0 3 2,6-1 0,-5 3-1,-2 0 0,0 0 0,-6 0 0,-2 2 0,3-1 2,-2 0-2,0 4 3,-4-1-4,2 0 1,-4 0 2,0 3-1,-2-3-5,0 3 6,0 0-3,0 1 4,0 1-1,0 2 1,0 2-2,-4-2 0,-6 2-2,0-6 2,2-3 0,0-3-1,1 0 0,-5-3 2,0-3 0,-3 1 1,0-5-1,-3 0 1,6-1 0,0 0-1,-6-4-1,2 1 0,-9-3-3,5-1 3,-5-1 0,3-2 0,-3 0 0,6 0 0,2 0 0,-1 0 0,2 2 0,0-2-1,-4 0 0,8 0 1,-2 0 0,1 0 0,1 0 1,0 0-1,-2 0 1,2 0-1,5 0 0,-2 0 0,-1 0 0,0 0 0,2 0 0,-2 0 0,2 0 0,-1 0 0,2 0 1,-1 0 0,3 0-1,-2 0 0,-5 0 0,2 0 0,0-2 0,2-3 0,1 3 0,2 0-1,-2-1 0,4 3 1,-2-1 0,3-2-1,0 1 1,-2 0-1,4 2-6,-2-2-18,2 2-36,0 0-79,0-3-46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5.36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1037 2153 6,'0'-3'31,"0"3"1,0 0-12,0 0-2,0 0-1,0 0-5,0 0 2,0 0 6,0 0-2,0 0-4,0 0-4,0 0 2,0 0-1,0 0 1,0 0-3,0 0 3,0 0 0,0 0-7,0 0-3,-6 0 1,-3 0 2,2 0 1,-5 6-3,0 4-1,-3-1 1,0 8-1,1 4-1,-1 2 2,2 4 0,4-3 4,-1-1-6,-1 2 1,1 2 3,-1 0-3,1-1 1,2 7-1,-1 0-1,-1-3 2,5 2-2,2 4-1,-1-3 2,4 0-2,0-3 2,0 6 2,0-6-3,0 2 2,12 5 1,0-8-2,8-2-1,-6 6 0,3-7 1,1-1-1,2-2-1,9-6-1,-5 4 2,4-5-1,1-7 1,1 2-1,2-5 2,-6-3-1,7 0 2,-3-3-3,1 0 0,-8 0 2,8 0 1,-1 0-2,0 0 3,4-7-3,-5-9 1,-1-5 2,-1-6 0,-1 0-3,2 1 3,-3-7-3,-5 0 1,-4 3-1,1 1 4,1-5 1,-5 7-2,-5 1 3,-2 4-2,-2-4 3,-4 2 0,2-3-4,-2 0-2,0-2 0,0-2 9,0 8-9,0 2 2,0 1-2,-14-7-1,-1 0 1,-4 3-2,7 3 1,4-1-1,-2 5 0,0-5 0,2 8 1,0 2-1,1-3 1,-2 13-1,0-7-1,-1-1 2,5-2 1,-8 3-1,8 3 0,-2 1-1,4-1 1,-2 0 0,1 3 0,2 3 0,-1 0 0,3 0 0,-2 0-1,2 0 0,0 0 0,0 0 0,0 0 1,0-3 0,0 3-1,0 0 0,0 0 0,0 0-1,0 0 1,0 0-1,0 0-1,0 0 0,0 0 0,0 0 0,0 0-2,0 0 0,0 0-2,0 0 0,0 0-4,0 0 1,0 0 3,0 0 6,0 0 1,2 12-1,12 8 0,4 4 0,4-7 0,-4 8 0,0-1 0,3 4-1,-2-5 2,8 0-1,-4 5 0,4 1-1,-5-2 1,7-3-1,-4-5 0,2 0 0,-5 6 0,2-11-4,-1 1-1,2-5 4,-4-5 0,-1 1 0,8 0-3,-6-2 2,1-4 2,-2 0-2,1 0 2,-2 0 2,8-4-1,-5-8 2,2 1-4,-1-8 4,0-1-2,4-5 0,-4 2 0,-4-2 0,5-1 0,-1-4 0,0 3 0,-3 4 0,3-4 1,-2-3-1,-2 1 0,-2-5 0,1-2 0,-1 3 0,-3 5 1,-4 2 2,-1-3 2,-5 6 0,-1-7-2,-1-1-2,0-8 0,-3 4-1,0 4 2,0-3-2,0 4 3,0 6 1,0 3-1,0 0 3,-6 1-1,-6-2 0,-3 4-3,-1 0 3,1 4 0,-2 2-3,-1 0-3,-3 5 0,-4-1 0,0 2 1,2 0 0,-3 3 0,-6 0 0,2 3-2,-2 0 3,5 0-2,-2 0 0,3 0 3,5 0-5,-1 0 1,2 0 2,5 9-3,-1 0 1,1 2 1,-6 5-1,3 0 0,0-6 1,6 2 2,2-6-1,2 1 0,5-3 2,-1-4-4,4 0 1,0 0-2,0 0-2,0 0 0,0 0-2,0 0-4,0 0 2,0 0 1,0 0-2,0 0 7,0 0 4,15-11 1,5 3-1,0-5-1,4-1 0,-2-1 1,2-6-1,3 0 1,0 0-2,1-6 2,-2 0 1,1-3-2,1-5 0,-2-1 1,2-7 1,-1 8-1,-2-3 1,1-4-1,2 0 0,2 0 2,-13 1-1,2 0-1,-1 0 0,-1 0 4,-4 2-1,-7 18 1,2-2-4,-4-1 2,-1 2 2,-1-7-2,-2 3-1,0-8 0,0 1 2,0 1-1,0 2-2,0 0 2,-12-7-2,-2 9 1,2 1 0,-3 0 3,-3 7-4,-1 5 1,-1-7-3,-7 4 3,5-3-2,-3 4 3,-1 5-2,2 6-2,0-3 1,0 0 1,2 1 2,-1 2-3,-2 0 0,4 2-3,1 4 2,0 0 1,3 0-1,-7 0-1,2 0 0,1 18 3,2 6-6,0-3 7,1 6-2,1-1 0,-3 2 0,5-5 0,1 12-2,-6-4 2,8-4 0,-3 5-1,0-8 1,4 3 0,1 0-1,2 2 1,-2 2-1,5-7 0,-2-4-1,1 4 1,4 0-3,-5 2 3,7 1 0,0-8-2,0 8 0,0-10 1,0-2 0,0-3-1,0-1 1,0-8 0,0 0 1,0-3-1,0 0 1,0 0-2,0 0 2,0 0 1,0 0-1,0 0 1,0 0 1,0 0-1,0 0 0,0 0-1,0 0 0,0 0 0,0 0 0,0 0-4,0 0 4,0 0 6,0 0-3,0-6 0,7-14-1,1-9 2,4-8-3,-2-5 1,-2 0-1,2-7 0,1-5 1,4-9 1,-5 1-2,-5 1 1,-1 2 1,-4 10 1,0-6-1,0 11-1,0-4 1,-9-4 2,-6 5-3,-9-6 1,-4 11 0,-6 5-1,0 8 1,-1 9 0,1 1-2,-3 2 0,6-1-1,1-7-2,-3 14 3,-3 5-1,9 3 1,-4 3 0,2 0-1,-5 0 1,7 0-2,3 0 2,-3 6-2,-4 12-1,5 5 3,-8 1-1,1 10-1,9 2 0,-1 5 1,5-2 0,5-1-1,-1-2 1,5-4 1,4 10 0,-2-3-1,6-1 1,0 4-1,3-2-1,0-4 1,0-1 0,0 3 1,15 2-2,1 2 4,2-4-4,0 0 2,-3-4 0,2 2 0,3-4 0,-9 0 0,10-3 0,-6-6 0,-3-5-1,0-6 0,-5-4 0,-1-1 0,-4-4 1,2 3 1,-4-6 0,0 0-1,0 0 1,2 0 2,-2 0-1,0 0 0,0 0 3,0 0-1,0 0 2,0 0 0,0 0-1,0 0-2,0 0 1,0 0 0,0 0 3,0 0-1,0 0 2,0 0 0,0 0-4,0 0-2,0-6-1,-6-12 0,-14-1-1,-5-8 0,-5 4 0,4-7-1,-9 0 1,-1-5 0,6-2 0,-3-1-1,0 3 0,0 2 1,0 0-1,-3 9 1,-1 2-3,-4 5 2,-3 2 1,-6 0 0,4 10 0,-2-1 0,10 3 1,3 3-2,-4-7 1,4 7 0,-2 0 1,-9 0-4,8 7 5,2 13-2,-1 4-2,11-2 1,-2-2 0,-2 7 1,0 7-1,9 9-1,-1-2 0,7-2 1,-3 6-1,0-1 0,12 2 1,1 2 0,5 5-1,0-5 0,0 0 1,15 0 0,9 0-2,-6-3 3,6-4-1,4-3 0,4-4 0,2-4-1,-5 0 1,11-14-3,-2 6 3,2-11 2,4-2-1,3-3 0,-3-6-1,2 0 2,-10 0 2,3 0-3,-3 0 0,-6 0 0,1 0 0,2 0 1,-3-2-1,3-5 1,-3 1-1,-5-3 0,-7-3 0,-3 6 1,-9 4 1,-6 2 4,0 0-2,0 0-1,0 0 1,0 0-3,0 0 1,0 0 1,0 0 3,0 0 0,0 0 3,0 0 1,0 0-8,0 0-3,0 0-1,-28 0 1,-2 0 2,-2 0-1,-2 0-3,4 0 3,-4 0-1,4 0 0,-3 0 0,-15 18 0,4 6 1,-6 11-2,-1 4 2,6 0-2,-3 4 0,12-2 1,6-2-1,-3 2 0,8-2 0,4 9-1,-2-1 2,-2 4 2,-1-3-1,4-4-1,12 0-1,2-8 2,1-2-2,-1 7 0,4-8 1,4 3-2,0 0 1,0-9-2,0-1 1,16 1 0,5 0 2,12-3-3,0-3 3,1-4 0,-5-1 0,14-1 3,-7-9-3,6-4 0,3-2 3,-6 0 2,3 0-2,4-2 1,-1-19-1,4-1 1,-8 5-1,12-4 0,-12-6 0,3-8 1,0 2 0,-8-3-1,-3 0 1,-5 3 0,1 3-1,-2-5 1,-2 1 0,-10 8 1,2-1-2,-8 9 2,1 3 0,-5-2 0,5-4 0,-2-9 0,4-3-1,-2 2 3,-7 8 1,-3 14-5,0 9 0,-3 0 0,-7 0 1,8 0 0,2-3-1,0-10 0,0 3 1,0 7 1,0 3-1,-3 0 1,-4 0-3,7 0 0,0 0-1,0 0 0,0 0-1,0 0-3,0 0-1,-3 0-4,-5 0-17,1 0-29,7 0-99,0 0-91</inkml:trace>
  <inkml:trace contextRef="#ctx0" brushRef="#br0" timeOffset="1">973 2040 75,'0'3'45,"0"0"-25,0-3 29,0 0-11,0 0-11,0 0-3,0 0 6,0 0-4,0 0-3,0 0 4,0 0-1,-3 0-4,3 0-1,0 0-4,0 0-1,0 0-6,-7 0-5,2 0-3,-4 0 0,0 0 2,-6-9 0,0-4 3,2-6-2,-5-2-4,2-4 3,-4-6 1,3-1-1,1 0 2,1-4-2,4-5 0,-1-1 0,2-6 0,7-3 0,1-3-1,2-3-3,0 4 4,0-8 1,0 5-4,8 6 0,7 5 0,0 6 2,0 9-3,3-2 1,0 3-2,1-2-2,-2 4 3,5 6-1,3 1 1,7-2-1,5 5 1,-2-2-2,8 5-1,0 2 3,-2 3-1,2 6 1,-5 3-1,5 0-1,-4 0 1,0 0 0,0 0 0,-2 3 0,2 8 1,1 5-3,-8 3 2,-2-5-1,1 1 1,-4 9-1,-7-4 0,-1 5 2,9-2 0,-9 3-1,1 2 0,-3-2 0,-4 1 0,-5 3 0,3-2 2,-1 2-2,0 2 3,-5 0-4,2 1 1,-4 0 2,-1 3-1,-2-4-5,0 4 6,0 0-3,0 3 4,0 0-1,0 3 1,0 3-2,-5-3 0,-7 2-2,-1-8 2,5-3 0,-2-5-1,2 1 0,-7-6 2,0-2 0,-5 1 1,4-8-1,-6 1 1,7-2 0,0 1-1,-7-5-1,2-1 0,-10-2-3,5-3 3,-5 0 0,2-3 0,-2 0 0,6 0 0,4 0 0,-2 0 0,1 3 0,3-3-1,-7 0 0,10 0 1,-2 0 0,2 0 0,0 0 1,0 0-1,-4 0 1,4 0-1,5 0 0,0 0 0,-2 0 0,0 0 0,2 0 0,-2 0 0,2 0 0,-1 0 0,2 0 1,0 0 0,4 0-1,-5 0 0,-5 0 0,3 0 0,-1-3 0,4-3 0,1 3 0,1 0-1,-1 0 0,4 3 1,-1-2 0,2-1-1,0 0 1,-1 0-1,4 3-6,-3-3-18,3 3-36,0 0-79,0-3-46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5.40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1031 2141 6,'0'-3'31,"0"3"1,0 0-12,0 0-2,0 0-1,0 0-5,0 0 2,0 0 6,0 0-2,0 0-4,0 0-4,0 0 2,0 0-1,0 0 1,0 0-3,0 0 3,0 0 0,0 0-7,0 0-3,-6 0 1,-3 0 2,2 0 1,-5 6-3,0 4-1,-2-2 1,-1 10-1,0 2-1,0 4 2,3 2 0,3-2 4,-1 0-6,-1 0 1,1 3 3,-2 0-3,3-1 1,1 7-1,-1-1-1,-1-2 2,5 2-2,2 4-1,-1-3 2,4 0-2,0-3 2,0 5 2,0-6-3,0 3 2,12 5 1,0-8-2,7-2-1,-4 6 0,2-7 1,1-2-1,1 0-1,11-8-1,-7 6 2,5-7-1,1-6 1,1 3-1,1-7 2,-4-2-1,5 0 2,-2-3-3,1 0 0,-8 0 2,8 0 1,-1 0-2,0 0 3,3-7-3,-4-9 1,-1-5 2,-1-6 0,-1 1-3,2 0 3,-4-7-3,-3-1 1,-5 5-1,0 0 4,2-5 1,-5 8-2,-4-1 3,-3 6-2,-3-4 3,-3 0 0,2-1-4,-2-1-2,0-2 0,0-1 9,0 6-9,0 4 2,0-1-2,-14-5-1,-1-1 1,-4 2-2,7 5 1,5-2-1,-3 5 0,0-4 0,2 6 1,-1 3-1,2-2 1,-2 12-1,1-8-1,-2 0 2,5-1 1,-8 2-1,8 3 0,-2 0-1,4 0 1,-2 1 0,1 2 0,2 3 0,-1 0 0,3 0 0,-2 0-1,2 0 0,0 0 0,0 0 0,0 0 1,0-3 0,0 3-1,0 0 0,0 0 0,0 0-1,0 0 1,0 0-1,0 0-1,0 0 0,0 0 0,0 0 0,0 0-2,0 0 0,0 0-2,0 0 0,0 0-4,0 0 1,0 0 3,0 0 6,0 0 1,2 11-1,12 10 0,4 2 0,4-5 0,-5 6 0,2 0 0,2 4-1,-3-5 2,9 0-1,-3 5 0,2 1-1,-4-3 1,7-2-1,-4-5 0,1 0 0,-4 6 0,3-11-4,-3 1-1,3-5 4,-4-5 0,-2 1 0,9 0-3,-7-2 2,3-4 2,-3 0-2,0 0 2,-1 0 2,8-4-1,-5-8 2,2 1-4,-1-8 4,0-1-2,3-4 0,-2 0 0,-5 0 0,4-2 0,0-5 0,0 5 0,-3 3 0,3-4 1,-3-3-1,0 1 0,-3-5 0,0-1 0,0 2 0,-3 5 1,-3 2 2,-3-3 2,-4 6 0,-1-6-2,-1-3-2,0-6 0,-3 3-1,0 4 2,0-2-2,0 3 3,0 7 1,0 1-1,0 2 3,-6-1-1,-6 0 0,-2 3-3,-3 0 3,2 3 0,-2 4-3,0-1-3,-5 5 0,-2-1 0,-1 2 1,2 0 0,-3 3 0,-6 0 0,3 3-2,-4 0 3,7 0-2,-3 0 0,3 0 3,5 0-5,-1 0 1,2 0 2,5 9-3,-1 0 1,2 2 1,-7 5-1,2-1 0,1-4 1,7 1 2,1-6-1,2 0 0,5-2 2,-1-4-4,4 0 1,0 0-2,0 0-2,0 0 0,0 0-2,0 0-4,0 0 2,0 0 1,0 0-2,0 0 7,0 0 4,15-10 1,5 2-1,-1-5-1,6-1 0,-4-1 1,3-6-1,4 0 1,-2 1-2,2-8 2,-2 1 1,1-2-2,0-6 0,0-1 1,0-7 1,0 8-1,-2-3 1,1-4-1,2 0 0,1 1 2,-11 0-1,0 1-1,0-1 0,-1 1 4,-4 1-1,-6 18 1,0-2-4,-3-1 2,-1 3 2,-1-9-2,-2 4-1,0-7 0,0 0 2,0 1-1,0 2-2,0 0 2,-11-7-2,-4 9 1,3 1 0,-3 1 3,-3 5-4,0 7 1,-3-8-3,-5 4 3,4-3-2,-3 4 3,-1 5-2,2 6-2,1-3 1,-2 0 1,3 1 2,0 2-3,-3 0 0,4 2-3,1 4 2,0 0 1,4 0-1,-9 0-1,3 0 0,2 18 3,1 6-6,-1-3 7,3 6-2,0-1 0,-3 1 0,6-3 0,0 11-2,-6-5 2,8-3 0,-3 5-1,1-8 1,2 3 0,2-1-1,2 3 1,-2 3-1,5-9 0,-1-3-1,0 4 1,4 0-3,-5 2 3,7 1 0,0-8-2,0 7 0,0-8 1,0-3 0,0-4-1,0 0 1,0-7 0,0-1 1,0-3-1,0 0 1,0 0-2,0 0 2,0 0 1,0 0-1,0 0 1,0 0 1,0 0-1,0 0 0,0 0-1,0 0 0,0 0 0,0 0 0,0 0-4,0 0 4,0 0 6,0 0-3,0-6 0,7-15-1,1-8 2,3-7-3,-1-6 1,-2 1-1,2-9 0,2-4 1,2-8 1,-4 0-2,-5 1 1,-1 3 1,-4 8 1,0-4-1,0 10-1,0-4 1,-9-2 2,-5 3-3,-11-6 1,-3 11 0,-5 6-1,-1 7 1,-1 8 0,1 3-2,-3 1 0,7-1-1,-1-7-2,-1 14 3,-4 5-1,9 3 1,-4 3 0,2 0-1,-4 0 1,6 0-2,2 0 2,-1 6-2,-5 12-1,5 4 3,-8 3-1,2 9-1,7 1 0,1 6 1,4-2 0,5-1-1,-1-2 1,5-4 1,4 10 0,-2-4-1,6 0 1,0 3-1,3-2-1,0-3 1,0-1 0,0 3 1,15 2-2,1 2 4,2-4-4,0 0 2,-3-5 0,2 3 0,2-4 0,-7 0 0,9-3 0,-7-6 0,-2-6-1,0-4 0,-5-5 0,-1-1 0,-4-4 1,3 2 1,-5-5 0,0 0-1,0 0 1,2 0 2,-2 0-1,0 0 0,0 0 3,0 0-1,0 0 2,0 0 0,0 0-1,0 0-2,0 0 1,0 0 0,0 0 3,0 0-1,0 0 2,0 0 0,0 0-4,0 0-2,0-5-1,-7-13 0,-13-1-1,-5-8 0,-4 4 0,2-7-1,-7 1 1,-2-6 0,6-2 0,-2-1-1,-2 3 0,2 2 1,-2 0-1,-1 9 1,-1 3-3,-6 3 2,-1 4 1,-7-1 0,5 9 0,-3 0 0,10 3 1,4 3-2,-5-6 1,4 6 0,-2 0 1,-9 0-4,9 6 5,0 15-2,1 2-2,10 0 1,-2-4 0,-1 8 1,-2 7-1,10 9-1,0-2 0,6-2 1,-3 6-1,0-1 0,12 1 1,1 3 0,5 5-1,0-6 0,0 0 1,15 1 0,9-1-2,-6-2 3,5-4-1,5-3 0,4-4 0,2-4-1,-5-1 1,11-12-3,-2 4 3,1-9 2,6-3-1,1-3 0,-2-6-1,1 0 2,-8 0 2,1 0-3,-2 0 0,-7 0 0,1 0 0,4 0 1,-5-2-1,4-5 1,-3 1-1,-5-4 0,-7-1 0,-4 5 1,-8 4 1,-6 2 4,0 0-2,0 0-1,0 0 1,0 0-3,0 0 1,0 0 1,0 0 3,0 0 0,0 0 3,0 0 1,0 0-8,0 0-3,0 0-1,-27 0 1,-3 0 2,-2 0-1,-2 0-3,5 0 3,-6 0-1,6 0 0,-3 0 0,-16 17 0,4 8 1,-5 10-2,-2 4 2,6-1-2,-3 4 0,13-1 1,4-2-1,-1 2 0,7-2 0,4 9-1,-2-3 2,-1 7 2,-3-4-1,5-5-1,12 1-1,3-8 2,0-3-2,-1 8 0,4-8 1,4 3-2,0 0 1,0-9-2,0-1 1,16 1 0,4-1 2,14-1-3,-2-5 3,2-2 0,-5-3 0,13 0 3,-5-9-3,4-3 0,4-3 3,-6 0 2,3 0-2,3-3 1,0-18-1,4 0 1,-9 3-1,12-2 0,-11-7 0,4-8 1,-2 2 0,-8-3-1,-1 0 1,-7 3 0,3 3-1,-4-5 1,-1 2 0,-10 7 1,2-1-2,-8 9 2,1 3 0,-5-2 0,5-4 0,-2-9 0,4-3-1,-3 3 3,-6 7 1,-3 14-5,0 9 0,-3 0 0,-6 0 1,7 0 0,2-3-1,0-10 0,0 4 1,0 6 1,0 3-1,-3 0 1,-4 0-3,7 0 0,0 0-1,0 0 0,0 0-1,0 0-3,0 0-1,-3 0-4,-5 0-17,1 0-29,7 0-99,0 0-91</inkml:trace>
  <inkml:trace contextRef="#ctx0" brushRef="#br0" timeOffset="1">968 2028 75,'0'3'45,"0"0"-25,0-3 29,0 0-11,0 0-11,0 0-3,0 0 6,0 0-4,0 0-3,0 0 4,0 0-1,-3 0-4,3 0-1,0 0-4,0 0-1,0 0-6,-7 0-5,2 0-3,-5 0 0,1 0 2,-6-9 0,1-3 3,1-8-2,-5 0-4,1-6 3,-2-4 1,2-1-1,1-1 2,2-4-2,2-5 0,0-1 0,2-5 0,7-4 0,1-3-1,2-2-3,0 2 4,0-6 1,0 5-4,8 5 0,7 4 0,1 8 2,-2 8-3,4-2 1,0 4-2,0-2-2,0 2 3,4 8-1,2-1 1,9 0-1,3 4 1,-1-2-2,8 5-1,-1 2 3,-1 3-1,2 6 1,-5 3-1,4 0-1,-2 0 1,-2 0 0,1 0 0,-2 3 0,2 8 1,1 5-3,-8 3 2,-3-6-1,2 3 1,-4 7-1,-7-2 0,-1 3 2,8-1 0,-7 3-1,0 1 0,-4-1 0,-3 1 0,-5 3 0,4-2 2,-2 1-2,0 3 3,-6 0-4,3 1 1,-4 0 2,-1 3-1,-2-4-5,0 4 6,0 0-3,0 3 4,0-1-1,0 3 1,0 4-2,-5-3 0,-6 2-2,-2-8 2,4-3 0,-1-6-1,2 1 0,-7-4 2,1-4 0,-6 3 1,3-10-1,-4 3 1,6-4 0,0 2-1,-6-5-1,0 0 0,-9-4-3,6-2 3,-7 0 0,4-3 0,-3 0 0,6 0 0,4 0 0,-2 0 0,2 3 0,1-3-1,-6 0 0,11 0 1,-3 0 0,2 0 0,0 0 1,0 0-1,-4 0 1,4 0-1,5 0 0,1 0 0,-4 0 0,1 0 0,2 0 0,-2 0 0,3 0 0,-2 0 0,2 0 1,-1 0 0,5 0-1,-5 0 0,-4 0 0,2 0 0,-1-3 0,4-3 0,1 4 0,1-1-1,-1 0 0,4 3 1,-1-3 0,2 0-1,0 0 1,-1 0-1,4 3-6,-3-3-18,3 3-36,0 0-79,0-3-46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5.44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1028 2129 6,'0'-3'31,"0"3"1,0 0-12,0 0-2,0 0-1,0 0-5,0 0 2,0 0 6,0 0-2,0 0-4,0 0-4,0 0 2,0 0-1,0 0 1,0 0-3,0 0 3,0 0 0,0 0-7,0 0-3,-5 0 1,-4 0 2,2 0 1,-5 6-3,0 4-1,-2-2 1,-1 10-1,0 2-1,1 3 2,1 3 0,4-1 4,-1-2-6,-1 1 1,2 3 3,-3-1-3,2 0 1,2 7-1,-1-1-1,0-2 2,4 2-2,2 4-1,-1-3 2,4-1-2,0-2 2,0 5 2,0-6-3,0 3 2,12 4 1,-1-7-2,9-2-1,-5 5 0,1-5 1,2-3-1,2-1-1,9-7-1,-6 6 2,5-7-1,1-6 1,1 3-1,1-7 2,-5-2-1,7 0 2,-4-3-3,3 0 0,-10 0 2,8 0 1,1 0-2,-2 0 3,4-7-3,-3-9 1,-3-4 2,0-7 0,-1 0-3,2 1 3,-4-7-3,-3 0 1,-6 4-1,2 0 4,1-4 1,-6 6-2,-3 1 3,-3 5-2,-2-4 3,-4 1 0,2-2-4,-2-2-2,0-1 0,0-1 9,0 7-9,0 3 2,0-1-2,-15-5-1,1-1 1,-5 3-2,7 4 1,4-3-1,-1 7 0,-1-5 0,2 6 1,-1 4-1,2-4 1,-2 13-1,1-8-1,-2 1 2,5-3 1,-8 3-1,8 4 0,-2-1-1,4 0 1,-1 0 0,0 3 0,1 3 0,0 0 0,3 0 0,-2 0-1,2 0 0,0 0 0,0 0 0,0 0 1,0-3 0,0 3-1,0 0 0,0 0 0,0 0-1,0 0 1,0 0-1,0 0-1,0 0 0,0 0 0,0 0 0,0 0-2,0 0 0,0 0-2,0 0 0,0 0-4,0 0 1,0 0 3,0 0 6,0 0 1,2 12-1,12 8 0,4 4 0,4-7 0,-5 7 0,2 0 0,1 4-1,-1-5 2,8 0-1,-4 4 0,3 2-1,-4-3 1,7-2-1,-4-5 0,1 0 0,-4 5 0,2-9-4,-1-1-1,1-4 4,-2-4 0,-1 0 0,6 0-3,-5-3 2,1-3 2,-2 0-2,0 0 2,-1 0 2,8-3-1,-5-9 2,1 0-4,1-6 4,-2-2-2,5-5 0,-4 2 0,-4-1 0,4-2 0,0-4 0,0 4 0,-3 2 0,2-2 1,-1-4-1,-2 1 0,-2-5 0,1 0 0,-2 1 0,-2 5 1,-3 2 2,-3-3 2,-4 6 0,-1-6-2,-1-2-2,0-8 0,-3 5-1,0 4 2,0-3-2,0 3 3,0 7 1,0 1-1,0 2 3,-6 0-1,-6-2 0,-2 4-3,-3 0 3,2 4 0,-1 2-3,-2 1-3,-3 4 0,-4-2 0,1 3 1,1 1 0,-3 2 0,-6 0 0,3 3-2,-3 0 3,5 0-2,-1 0 0,1 0 3,7 0-5,-2 0 1,2 0 2,5 9-3,-1-1 1,2 4 1,-7 3-1,2 1 0,2-6 1,5 2 2,2-6-1,2 1 0,5-3 2,0-4-4,3 0 1,0 0-2,0 0-2,0 0 0,0 0-2,0 0-4,0 0 2,0 0 1,0 0-2,0 0 7,0 0 4,14-11 1,6 3-1,-1-4-1,6-3 0,-4 1 1,3-8-1,3 2 1,0 0-2,0-8 2,0 1 1,-1-2-2,2-5 0,-2-2 1,1-7 1,0 8-1,-3-2 1,3-5-1,0 0 0,3 1 2,-13 0-1,2 1-1,-2 0 0,0 0 4,-4 1-1,-6 18 1,1-1-4,-5-2 2,0 2 2,-1-7-2,-2 3-1,0-7 0,0 0 2,0 1-1,0 2-2,0 1 2,-11-7-2,-4 7 1,3 2 0,-3 1 3,-2 6-4,-2 5 1,-1-6-3,-7 3 3,6-3-2,-4 4 3,-1 5-2,2 7-2,1-4 1,-2-1 1,4 2 2,-2 3-3,-1-1 0,2 2-3,3 4 2,-1 0 1,3 0-1,-7 0-1,2 0 0,2 17 3,1 8-6,0-5 7,1 7-2,1-1 0,-2 1 0,3-4 0,1 12-2,-4-5 2,7-3 0,-3 5-1,1-8 1,2 3 0,2-1-1,2 3 1,-2 2-1,5-8 0,-1-3-1,0 4 1,4 0-3,-5 2 3,7 0 0,0-7-2,0 8 0,0-10 1,0-3 0,0-2-1,0-1 1,0-7 0,0-1 1,0-3-1,0 0 1,0 0-2,0 0 2,0 0 1,0 0-1,0 0 1,0 0 1,0 0-1,0 0 0,0 0-1,0 0 0,0 0 0,0 0 0,0 0-4,0 0 4,0 0 6,0 0-3,0-6 0,7-15-1,1-8 2,3-6-3,-1-7 1,-2 0-1,2-7 0,2-4 1,2-9 1,-4 0-2,-5 2 1,-1 2 1,-4 8 1,0-4-1,0 11-1,0-5 1,-9-2 2,-6 3-3,-9-6 1,-4 12 0,-5 5-1,-1 7 1,0 8 0,-1 3-2,-1 2 0,6-3-1,-1-5-2,-1 12 3,-4 7-1,9 2 1,-3 3 0,1 0-1,-5 0 1,8 0-2,1 0 2,-1 6-2,-5 12-1,5 4 3,-7 2-1,0 10-1,9 1 0,-1 6 1,6-3 0,4 0-1,-1-2 1,5-4 1,4 10 0,-2-5-1,6 1 1,0 4-1,3-4-1,0-2 1,0-1 0,0 3 1,15 1-2,1 3 4,2-4-4,0 0 2,-4-6 0,3 4 0,3-4 0,-9 0 0,10-4 0,-6-5 0,-4-5-1,1-6 0,-5-4 0,-1-1 0,-4-4 1,3 3 1,-5-6 0,0 0-1,0 0 1,2 0 2,-2 0-1,0 0 0,0 0 3,0 0-1,0 0 2,0 0 0,0 0-1,0 0-2,0 0 1,0 0 0,0 0 3,0 0-1,0 0 2,0 0 0,0 0-4,0 0-2,0-6-1,-7-12 0,-13-1-1,-4-7 0,-6 3 0,4-7-1,-8 1 1,-2-6 0,6-2 0,-2-1-1,-1 3 0,0 3 1,0 0-1,-2 7 1,-2 4-3,-4 4 2,-2 2 1,-7 1 0,3 8 0,0 0 0,9 3 1,4 3-2,-5-7 1,4 7 0,-1 0 1,-10 0-4,9 7 5,0 13-2,1 4-2,10-2 1,-2-3 0,-1 8 1,-1 7-1,9 9-1,-1-2 0,8-3 1,-4 7-1,0-2 0,12 3 1,1 1 0,5 5-1,0-4 0,0-2 1,14 2 0,11-1-2,-7-2 3,5-5-1,5-2 0,4-4 0,1-4-1,-3-1 1,9-13-3,-1 6 3,1-11 2,5-2-1,2-3 0,-2-6-1,1 0 2,-8 0 2,1 0-3,-2 0 0,-6 0 0,1 0 0,2 0 1,-4-2-1,4-5 1,-3 1-1,-5-3 0,-8-3 0,-2 6 1,-9 4 1,-6 2 4,0 0-2,0 0-1,0 0 1,0 0-3,0 0 1,0 0 1,0 0 3,0 0 0,0 0 3,0 0 1,0 0-8,0 0-3,0 0-1,-28 0 1,-1 0 2,-3 0-1,-2 0-3,5 0 3,-5 0-1,4 0 0,-3 0 0,-15 18 0,4 6 1,-5 11-2,-2 3 2,7 0-2,-4 5 0,13-3 1,4-1-1,-1 2 0,8-2 0,2 8-1,-1-2 2,-1 7 2,-2-5-1,4-3-1,12-1-1,2-7 2,1-3-2,0 8 0,3-8 1,4 2-2,0 1 1,0-10-2,0 0 1,15 1 0,6 0 2,12-3-3,0-4 3,0-2 0,-4-3 0,13 0 3,-5-10-3,4-2 0,4-3 3,-7 0 2,4 0-2,3-3 1,0-17-1,3-1 1,-6 3-1,10-2 0,-11-7 0,4-8 1,-2 2 0,-8-2-1,-2 0 1,-5 2 0,1 3-1,-3-5 1,-1 2 0,-10 7 1,2-1-2,-8 9 2,1 4 0,-5-4 0,5-2 0,-3-10 0,5-3-1,-2 3 3,-7 7 1,-3 14-5,0 9 0,-3 0 0,-7 0 1,8 0 0,2-3-1,0-9 0,0 2 1,0 7 1,0 3-1,-3 0 1,-4 0-3,7 0 0,0 0-1,0 0 0,0 0-1,0 0-3,0 0-1,-3 0-4,-4 0-17,0 0-29,7 0-99,0 0-91</inkml:trace>
  <inkml:trace contextRef="#ctx0" brushRef="#br0" timeOffset="1">966 2017 75,'0'3'45,"0"0"-25,0-3 29,0 0-11,0 0-11,0 0-3,0 0 6,0 0-4,0 0-3,0 0 4,0 0-1,-3 0-4,3 0-1,0 0-4,0 0-1,0 0-6,-7 0-5,2 0-3,-5 0 0,1 0 2,-5-9 0,-1-4 3,2-6-2,-4-1-4,0-6 3,-3-4 1,4-1-1,0 0 2,1-5-2,4-5 0,-1-1 0,2-5 0,7-3 0,1-4-1,2-2-3,0 3 4,0-7 1,0 5-4,8 6 0,7 3 0,0 8 2,0 8-3,3-2 1,-1 4-2,2-2-2,-1 3 3,3 7-1,4 0 1,7-2-1,4 5 1,-1-1-2,8 4-1,-1 1 3,-1 5-1,1 5 1,-4 3-1,4 0-1,-3 0 1,0 0 0,0 0 0,-3 3 0,3 7 1,0 7-3,-6 1 2,-4-4-1,2 1 1,-4 8-1,-7-2 0,-2 3 2,10-1 0,-9 2-1,1 2 0,-4 0 0,-3-1 0,-5 4 0,4-2 2,-2 1-2,-1 3 3,-4 0-4,2 1 1,-4-1 2,-1 3-1,-2-3-5,0 4 6,0 0-3,0 3 4,0-2-1,0 5 1,0 2-2,-5-2 0,-7 2-2,0-9 2,3-2 0,-1-6-1,2 1 0,-7-4 2,1-4 0,-6 2 1,4-8-1,-6 1 1,7-2 0,1 0-1,-8-4-1,1 0 0,-8-3-3,5-3 3,-7-1 0,4-2 0,-3 0 0,6 0 0,4 0 0,-1 0 0,0 3 0,3-3-1,-7 0 0,10 0 1,-1 0 0,1 0 0,-1 0 1,2 0-1,-5 0 1,4 0-1,6 0 0,-1 0 0,-3 0 0,1 0 0,3 0 0,-3 0 0,2 0 0,-1 0 0,2 0 1,0 0 0,4 0-1,-5 0 0,-5 0 0,3 0 0,0-3 0,3-2 0,1 2 0,1 0-1,-2 0 0,6 3 1,-2-3 0,2 0-1,0 0 1,-1 0-1,4 3-6,-3-3-18,3 3-36,0 0-79,0-2-46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4-01-08T03:56:35.48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1024 2119 6,'0'-3'31,"0"3"1,0 0-12,0 0-2,0 0-1,0 0-5,0 0 2,0 0 6,0 0-2,0 0-4,0 0-4,0 0 2,0 0-1,0 0 1,0 0-3,0 0 3,0 0 0,0 0-7,0 0-3,-6 0 1,-3 0 2,2 0 1,-4 6-3,-1 3-1,-3 0 1,1 8-1,-1 3-1,0 3 2,3 3 0,3-1 4,-1-2-6,-1 1 1,2 3 3,-3-1-3,2-1 1,2 8-1,-1-1-1,0-2 2,4 1-2,2 5-1,-1-3 2,4-1-2,0-3 2,0 7 2,0-7-3,0 3 2,12 4 1,-1-7-2,9-3-1,-5 7 0,1-7 1,2-2-1,1-1-1,11-7-1,-7 5 2,4-5-1,3-8 1,-1 4-1,2-6 2,-5-4-1,7 1 2,-4-3-3,2 0 0,-8 0 2,7 0 1,0 0-2,-1 0 3,5-6-3,-5-11 1,-2-3 2,0-7 0,-1 1-3,1 0 3,-2-7-3,-5 1 1,-4 3-1,0 0 4,2-5 1,-5 8-2,-5 0 3,-2 5-2,-2-5 3,-4 2 0,2-2-4,-2-1-2,0-1 0,0-2 9,0 7-9,0 2 2,0 1-2,-15-6-1,1-1 1,-5 3-2,7 4 1,5-2-1,-3 6 0,0-6 0,2 8 1,0 3-1,1-4 1,-2 13-1,0-7-1,-1-1 2,6-2 1,-9 4-1,8 2 0,-2 0-1,4 0 1,-2 1 0,1 2 0,2 3 0,-1 0 0,3 0 0,-2 0-1,2 0 0,0 0 0,0 0 0,0 0 1,0-3 0,0 3-1,0 0 0,0 0 0,0 0-1,0 0 1,0 0-1,0 0-1,0 0 0,0 0 0,0 0 0,0 0-2,0 0 0,0 0-2,0 0 0,0 0-4,0 0 1,0 0 3,0 0 6,0 0 1,2 11-1,12 10 0,4 2 0,3-6 0,-3 7 0,0 0 0,3 3-1,-3-4 2,9 0-1,-4 4 0,4 2-1,-6-3 1,8-2-1,-4-6 0,1 1 0,-5 6 0,4-11-4,-3 0-1,3-4 4,-4-4 0,-1 0 0,7-1-3,-5-1 2,1-4 2,-3 0-2,2 0 2,-3 0 2,10-4-1,-7-7 2,3-1-4,-1-6 4,-1-2-2,5-4 0,-4 1 0,-4-1 0,4-2 0,-1-4 0,2 4 0,-5 3 0,4-3 1,-3-4-1,0 1 0,-4-5 0,2 0 0,-2 1 0,-2 5 1,-3 3 2,-2-4 2,-6 6 0,0-6-2,-1-1-2,0-9 0,-3 5-1,0 4 2,0-4-2,0 4 3,0 7 1,0 2-1,0 1 3,-6 0-1,-5-2 0,-4 4-3,-2 1 3,3 2 0,-3 4-3,0-1-3,-5 6 0,-2-3 0,-1 3 1,3 0 0,-5 4 0,-4-1 0,2 3-2,-3 0 3,5 0-2,-1 0 0,2 0 3,5 0-5,0 0 1,0 0 2,7 8-3,-2 1 1,1 3 1,-5 3-1,1 0 0,2-4 1,5 0 2,2-5-1,3 1 0,4-3 2,-1-4-4,4 0 1,0 0-2,0 0-2,0 0 0,0 0-2,0 0-4,0 0 2,0 0 1,0 0-2,0 0 7,0 0 4,14-11 1,6 4-1,-1-6-1,6-1 0,-4-1 1,3-6-1,3 1 1,-1 0-2,2-7 2,-2 0 1,0-2-2,2-6 0,-2 0 1,1-8 1,0 9-1,-3-4 1,2-3-1,2 0 0,1-1 2,-11 2-1,0-1-1,0 1 0,-2 1 4,-3 0-1,-6 18 1,1-1-4,-4-2 2,-1 3 2,-2-8-2,-1 3-1,0-7 0,0 0 2,0 2-1,0 1-2,0 1 2,-11-8-2,-4 10 1,3 0 0,-2 1 3,-4 5-4,0 7 1,-3-7-3,-5 3 3,4-3-2,-2 4 3,-2 6-2,2 5-2,1-3 1,-2-1 1,4 3 2,-2 1-3,-1 0 0,3 2-3,1 4 2,1 0 1,2 0-1,-7 0-1,2 0 0,2 18 3,1 6-6,0-4 7,1 7-2,1-1 0,-2 1 0,4-4 0,1 11-2,-6-4 2,8-3 0,-2 5-1,-1-9 1,3 4 0,3-1-1,1 3 1,-2 2-1,5-8 0,-2-3-1,1 3 1,4 1-3,-4 2 3,6 0 0,0-7-2,0 7 0,0-9 1,0-2 0,0-4-1,0 0 1,0-7 0,0-1 1,0-3-1,0 0 1,0 0-2,0 0 2,0 0 1,0 0-1,0 0 1,0 0 1,0 0-1,0 0 0,0 0-1,0 0 0,0 0 0,0 0 0,0 0-4,0 0 4,0 0 6,0 0-3,0-6 0,6-14-1,2-9 2,4-7-3,-2-5 1,-2 0-1,1-8 0,3-4 1,3-9 1,-6 1-2,-4 1 1,-1 2 1,-4 9 1,0-5-1,0 11-1,0-4 1,-9-4 2,-5 5-3,-11-7 1,-2 12 0,-6 5-1,-1 7 1,0 9 0,-1 2-2,-1 1 0,6-1-1,0-6-2,-2 12 3,-4 7-1,9 2 1,-3 3 0,1 0-1,-5 0 1,8 0-2,2 0 2,-3 6-2,-3 12-1,4 4 3,-7 2-1,0 10-1,9 0 0,0 7 1,4-3 0,5 0-1,-1-3 1,5-3 1,4 9 0,-2-2-1,7-2 1,-1 5-1,3-4-1,0-2 1,0-2 0,0 4 1,14 1-2,2 3 4,2-5-4,0 1 2,-3-6 0,1 4 0,4-4 0,-9-1 0,10-3 0,-6-5 0,-4-5-1,1-6 0,-5-4 0,-1-1 0,-4-5 1,3 4 1,-5-6 0,0 0-1,0 0 1,1 0 2,-1 0-1,0 0 0,0 0 3,0 0-1,0 0 2,0 0 0,0 0-1,0 0-2,0 0 1,0 0 0,0 0 3,0 0-1,0 0 2,0 0 0,0 0-4,0 0-2,0-6-1,-6-11 0,-14-2-1,-4-7 0,-6 3 0,4-7-1,-8 1 1,-2-5 0,7-3 0,-4 0-1,0 2 0,1 2 1,-1 1-1,-2 8 1,-1 3-3,-5 4 2,-2 3 1,-7-1 0,4 9 0,-1 1 0,9 2 1,4 3-2,-4-7 1,3 7 0,-1 0 1,-10 0-4,9 7 5,1 13-2,-1 3-2,11-1 1,-1-3 0,-3 8 1,0 7-1,10 8-1,-2-1 0,8-3 1,-4 6-1,-1 0 0,14 1 1,0 2 0,5 5-1,0-5 0,0 0 1,14 0 0,11 0-2,-8-2 3,7-5-1,3-2 0,5-5 0,1-3-1,-3-1 1,9-13-3,-1 5 3,1-9 2,5-3-1,2-4 0,-2-5-1,1 0 2,-9 0 2,2 0-3,-2 0 0,-7 0 0,1 0 0,3 0 1,-3-2-1,2-4 1,-2 0-1,-5-4 0,-8-1 0,-2 5 1,-9 4 1,-6 2 4,0 0-2,0 0-1,0 0 1,0 0-3,0 0 1,0 0 1,0 0 3,0 0 0,0 0 3,0 0 1,0 0-8,0 0-3,0 0-1,-28 0 1,-1 0 2,-3 0-1,-1 0-3,3 0 3,-4 0-1,5 0 0,-3 0 0,-16 17 0,4 7 1,-5 11-2,-1 4 2,6-2-2,-4 5 0,13-1 1,4-3-1,-1 3 0,8-3 0,2 9-1,0-1 2,-3 5 2,-1-4-1,5-3-1,11-1-1,2-7 2,1-4-2,-1 9 0,5-9 1,3 4-2,0 0 1,0-10-2,0-1 1,15 2 0,6-1 2,12-2-3,-1-3 3,1-4 0,-4-2 0,13 0 3,-5-9-3,4-4 0,3-2 3,-5 0 2,2 0-2,4-2 1,0-19-1,3 0 1,-7 4-1,11-3 0,-11-7 0,3-8 1,-1 2 0,-8-1-1,-2-2 1,-6 4 0,3 2-1,-4-5 1,-2 2 0,-9 7 1,2-1-2,-8 10 2,1 3 0,-5-4 0,5-2 0,-3-10 0,5-2-1,-2 2 3,-7 7 1,-3 14-5,0 9 0,-3 0 0,-7 0 1,8 0 0,2-3-1,0-9 0,0 1 1,0 8 1,0 3-1,-3 0 1,-4 0-3,7 0 0,0 0-1,0 0 0,0 0-1,0 0-3,0 0-1,-2 0-4,-6 0-17,1 0-29,7 0-99,0 0-91</inkml:trace>
  <inkml:trace contextRef="#ctx0" brushRef="#br0" timeOffset="1">961 2007 75,'0'3'45,"0"0"-25,0-3 29,0 0-11,0 0-11,0 0-3,0 0 6,0 0-4,0 0-3,0 0 4,0 0-1,-3 0-4,3 0-1,0 0-4,0 0-1,0 0-6,-7 0-5,3 0-3,-6 0 0,1 0 2,-6-9 0,1-3 3,1-7-2,-4-2-4,0-4 3,-3-4 1,4-3-1,0 0 2,2-4-2,2-4 0,0-1 0,2-6 0,7-3 0,2-3-1,1-3-3,0 3 4,0-7 1,0 6-4,7 5 0,8 3 0,1 9 2,-2 7-3,4-2 1,-1 3-2,2 0-2,-2 2 3,5 6-1,2 1 1,9-1-1,3 4 1,-2-1-2,9 4-1,-1 2 3,-1 3-1,1 6 1,-4 3-1,4 0-1,-3 0 1,-1 0 0,1 0 0,-3 3 0,3 7 1,0 7-3,-7 1 2,-3-4-1,2 1 1,-4 8-1,-7-3 0,-2 4 2,9-1 0,-7 2-1,-1 3 0,-2-2 0,-4 0 0,-5 4 0,3-2 2,-1 1-2,0 2 3,-5 1-4,2 1 1,-5-1 2,0 3-1,-2-3-5,0 4 6,0-1-3,0 4 4,0-2-1,0 4 1,0 4-2,-4-4 0,-8 2-2,-1-7 2,4-3 0,0-5-1,1-1 0,-7-3 2,0-4 0,-4 2 1,2-9-1,-4 3 1,6-4 0,1 2-1,-8-6-1,2 1 0,-10-3-3,6-3 3,-6 0 0,2-3 0,-1 0 0,5 0 0,4 0 0,-1 0 0,0 2 0,3-2-1,-7 0 0,11 0 1,-3 0 0,2 0 0,0 0 1,0 0-1,-3 0 1,3 0-1,5 0 0,1 0 0,-4 0 0,1 0 0,2 0 0,-1 0 0,1 0 0,-1 0 0,2 0 1,0 0 0,4 0-1,-5 0 0,-5 0 0,4 0 0,-2-2 0,4-4 0,1 3 0,1 0-1,-1 0 0,4 3 1,-1-3 0,2 0-1,0 0 1,-1 1-1,4 2-6,-3-3-18,3 3-36,0 0-79,0-3-46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emf"/><Relationship Id="rId21" Type="http://schemas.openxmlformats.org/officeDocument/2006/relationships/customXml" Target="../ink/ink11.xml"/><Relationship Id="rId42" Type="http://schemas.openxmlformats.org/officeDocument/2006/relationships/image" Target="../media/image22.emf"/><Relationship Id="rId47" Type="http://schemas.openxmlformats.org/officeDocument/2006/relationships/customXml" Target="../ink/ink24.xml"/><Relationship Id="rId63" Type="http://schemas.openxmlformats.org/officeDocument/2006/relationships/customXml" Target="../ink/ink32.xml"/><Relationship Id="rId68" Type="http://schemas.openxmlformats.org/officeDocument/2006/relationships/image" Target="../media/image35.emf"/><Relationship Id="rId84" Type="http://schemas.openxmlformats.org/officeDocument/2006/relationships/image" Target="../media/image43.emf"/><Relationship Id="rId89" Type="http://schemas.openxmlformats.org/officeDocument/2006/relationships/customXml" Target="../ink/ink45.xml"/><Relationship Id="rId7" Type="http://schemas.openxmlformats.org/officeDocument/2006/relationships/customXml" Target="../ink/ink4.xml"/><Relationship Id="rId71" Type="http://schemas.openxmlformats.org/officeDocument/2006/relationships/customXml" Target="../ink/ink36.xml"/><Relationship Id="rId92" Type="http://schemas.openxmlformats.org/officeDocument/2006/relationships/image" Target="../media/image47.emf"/><Relationship Id="rId2" Type="http://schemas.openxmlformats.org/officeDocument/2006/relationships/customXml" Target="../ink/ink2.xml"/><Relationship Id="rId16" Type="http://schemas.openxmlformats.org/officeDocument/2006/relationships/image" Target="../media/image9.emf"/><Relationship Id="rId29" Type="http://schemas.openxmlformats.org/officeDocument/2006/relationships/customXml" Target="../ink/ink15.xml"/><Relationship Id="rId11" Type="http://schemas.openxmlformats.org/officeDocument/2006/relationships/customXml" Target="../ink/ink6.xml"/><Relationship Id="rId24" Type="http://schemas.openxmlformats.org/officeDocument/2006/relationships/image" Target="../media/image13.emf"/><Relationship Id="rId32" Type="http://schemas.openxmlformats.org/officeDocument/2006/relationships/image" Target="../media/image17.emf"/><Relationship Id="rId37" Type="http://schemas.openxmlformats.org/officeDocument/2006/relationships/customXml" Target="../ink/ink19.xml"/><Relationship Id="rId40" Type="http://schemas.openxmlformats.org/officeDocument/2006/relationships/image" Target="../media/image21.emf"/><Relationship Id="rId45" Type="http://schemas.openxmlformats.org/officeDocument/2006/relationships/customXml" Target="../ink/ink23.xml"/><Relationship Id="rId53" Type="http://schemas.openxmlformats.org/officeDocument/2006/relationships/customXml" Target="../ink/ink27.xml"/><Relationship Id="rId58" Type="http://schemas.openxmlformats.org/officeDocument/2006/relationships/image" Target="../media/image30.emf"/><Relationship Id="rId66" Type="http://schemas.openxmlformats.org/officeDocument/2006/relationships/image" Target="../media/image34.emf"/><Relationship Id="rId74" Type="http://schemas.openxmlformats.org/officeDocument/2006/relationships/image" Target="../media/image38.emf"/><Relationship Id="rId79" Type="http://schemas.openxmlformats.org/officeDocument/2006/relationships/customXml" Target="../ink/ink40.xml"/><Relationship Id="rId87" Type="http://schemas.openxmlformats.org/officeDocument/2006/relationships/customXml" Target="../ink/ink44.xml"/><Relationship Id="rId102" Type="http://schemas.openxmlformats.org/officeDocument/2006/relationships/image" Target="../media/image52.emf"/><Relationship Id="rId5" Type="http://schemas.openxmlformats.org/officeDocument/2006/relationships/customXml" Target="../ink/ink3.xml"/><Relationship Id="rId61" Type="http://schemas.openxmlformats.org/officeDocument/2006/relationships/customXml" Target="../ink/ink31.xml"/><Relationship Id="rId82" Type="http://schemas.openxmlformats.org/officeDocument/2006/relationships/image" Target="../media/image42.emf"/><Relationship Id="rId90" Type="http://schemas.openxmlformats.org/officeDocument/2006/relationships/image" Target="../media/image46.emf"/><Relationship Id="rId95" Type="http://schemas.openxmlformats.org/officeDocument/2006/relationships/customXml" Target="../ink/ink48.xml"/><Relationship Id="rId19" Type="http://schemas.openxmlformats.org/officeDocument/2006/relationships/customXml" Target="../ink/ink10.xml"/><Relationship Id="rId14" Type="http://schemas.openxmlformats.org/officeDocument/2006/relationships/image" Target="../media/image8.emf"/><Relationship Id="rId22" Type="http://schemas.openxmlformats.org/officeDocument/2006/relationships/image" Target="../media/image12.emf"/><Relationship Id="rId27" Type="http://schemas.openxmlformats.org/officeDocument/2006/relationships/customXml" Target="../ink/ink14.xml"/><Relationship Id="rId30" Type="http://schemas.openxmlformats.org/officeDocument/2006/relationships/image" Target="../media/image16.emf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5.emf"/><Relationship Id="rId56" Type="http://schemas.openxmlformats.org/officeDocument/2006/relationships/image" Target="../media/image29.emf"/><Relationship Id="rId64" Type="http://schemas.openxmlformats.org/officeDocument/2006/relationships/image" Target="../media/image33.emf"/><Relationship Id="rId69" Type="http://schemas.openxmlformats.org/officeDocument/2006/relationships/customXml" Target="../ink/ink35.xml"/><Relationship Id="rId77" Type="http://schemas.openxmlformats.org/officeDocument/2006/relationships/customXml" Target="../ink/ink39.xml"/><Relationship Id="rId100" Type="http://schemas.openxmlformats.org/officeDocument/2006/relationships/image" Target="../media/image51.emf"/><Relationship Id="rId8" Type="http://schemas.openxmlformats.org/officeDocument/2006/relationships/image" Target="../media/image5.emf"/><Relationship Id="rId51" Type="http://schemas.openxmlformats.org/officeDocument/2006/relationships/customXml" Target="../ink/ink26.xml"/><Relationship Id="rId72" Type="http://schemas.openxmlformats.org/officeDocument/2006/relationships/image" Target="../media/image37.emf"/><Relationship Id="rId80" Type="http://schemas.openxmlformats.org/officeDocument/2006/relationships/image" Target="../media/image41.emf"/><Relationship Id="rId85" Type="http://schemas.openxmlformats.org/officeDocument/2006/relationships/customXml" Target="../ink/ink43.xml"/><Relationship Id="rId93" Type="http://schemas.openxmlformats.org/officeDocument/2006/relationships/customXml" Target="../ink/ink47.xml"/><Relationship Id="rId98" Type="http://schemas.openxmlformats.org/officeDocument/2006/relationships/image" Target="../media/image50.emf"/><Relationship Id="rId3" Type="http://schemas.openxmlformats.org/officeDocument/2006/relationships/image" Target="../media/image4.emf"/><Relationship Id="rId12" Type="http://schemas.openxmlformats.org/officeDocument/2006/relationships/image" Target="../media/image7.emf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0.emf"/><Relationship Id="rId46" Type="http://schemas.openxmlformats.org/officeDocument/2006/relationships/image" Target="../media/image24.emf"/><Relationship Id="rId59" Type="http://schemas.openxmlformats.org/officeDocument/2006/relationships/customXml" Target="../ink/ink30.xml"/><Relationship Id="rId67" Type="http://schemas.openxmlformats.org/officeDocument/2006/relationships/customXml" Target="../ink/ink34.xml"/><Relationship Id="rId103" Type="http://schemas.openxmlformats.org/officeDocument/2006/relationships/customXml" Target="../ink/ink52.xml"/><Relationship Id="rId20" Type="http://schemas.openxmlformats.org/officeDocument/2006/relationships/image" Target="../media/image11.emf"/><Relationship Id="rId41" Type="http://schemas.openxmlformats.org/officeDocument/2006/relationships/customXml" Target="../ink/ink21.xml"/><Relationship Id="rId54" Type="http://schemas.openxmlformats.org/officeDocument/2006/relationships/image" Target="../media/image28.emf"/><Relationship Id="rId62" Type="http://schemas.openxmlformats.org/officeDocument/2006/relationships/image" Target="../media/image32.emf"/><Relationship Id="rId70" Type="http://schemas.openxmlformats.org/officeDocument/2006/relationships/image" Target="../media/image36.emf"/><Relationship Id="rId75" Type="http://schemas.openxmlformats.org/officeDocument/2006/relationships/customXml" Target="../ink/ink38.xml"/><Relationship Id="rId83" Type="http://schemas.openxmlformats.org/officeDocument/2006/relationships/customXml" Target="../ink/ink42.xml"/><Relationship Id="rId88" Type="http://schemas.openxmlformats.org/officeDocument/2006/relationships/image" Target="../media/image45.emf"/><Relationship Id="rId91" Type="http://schemas.openxmlformats.org/officeDocument/2006/relationships/customXml" Target="../ink/ink46.xml"/><Relationship Id="rId96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5.emf"/><Relationship Id="rId36" Type="http://schemas.openxmlformats.org/officeDocument/2006/relationships/image" Target="../media/image19.emf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image" Target="../media/image6.emf"/><Relationship Id="rId31" Type="http://schemas.openxmlformats.org/officeDocument/2006/relationships/customXml" Target="../ink/ink16.xml"/><Relationship Id="rId44" Type="http://schemas.openxmlformats.org/officeDocument/2006/relationships/image" Target="../media/image23.emf"/><Relationship Id="rId52" Type="http://schemas.openxmlformats.org/officeDocument/2006/relationships/image" Target="../media/image27.emf"/><Relationship Id="rId60" Type="http://schemas.openxmlformats.org/officeDocument/2006/relationships/image" Target="../media/image31.emf"/><Relationship Id="rId65" Type="http://schemas.openxmlformats.org/officeDocument/2006/relationships/customXml" Target="../ink/ink33.xml"/><Relationship Id="rId73" Type="http://schemas.openxmlformats.org/officeDocument/2006/relationships/customXml" Target="../ink/ink37.xml"/><Relationship Id="rId78" Type="http://schemas.openxmlformats.org/officeDocument/2006/relationships/image" Target="../media/image40.emf"/><Relationship Id="rId81" Type="http://schemas.openxmlformats.org/officeDocument/2006/relationships/customXml" Target="../ink/ink41.xml"/><Relationship Id="rId86" Type="http://schemas.openxmlformats.org/officeDocument/2006/relationships/image" Target="../media/image44.emf"/><Relationship Id="rId94" Type="http://schemas.openxmlformats.org/officeDocument/2006/relationships/image" Target="../media/image48.emf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4" Type="http://schemas.openxmlformats.org/officeDocument/2006/relationships/image" Target="../media/image2.tmp"/><Relationship Id="rId9" Type="http://schemas.openxmlformats.org/officeDocument/2006/relationships/customXml" Target="../ink/ink5.xml"/><Relationship Id="rId13" Type="http://schemas.openxmlformats.org/officeDocument/2006/relationships/customXml" Target="../ink/ink7.xml"/><Relationship Id="rId18" Type="http://schemas.openxmlformats.org/officeDocument/2006/relationships/image" Target="../media/image10.emf"/><Relationship Id="rId39" Type="http://schemas.openxmlformats.org/officeDocument/2006/relationships/customXml" Target="../ink/ink20.xml"/><Relationship Id="rId34" Type="http://schemas.openxmlformats.org/officeDocument/2006/relationships/image" Target="../media/image18.emf"/><Relationship Id="rId50" Type="http://schemas.openxmlformats.org/officeDocument/2006/relationships/image" Target="../media/image26.emf"/><Relationship Id="rId55" Type="http://schemas.openxmlformats.org/officeDocument/2006/relationships/customXml" Target="../ink/ink28.xml"/><Relationship Id="rId76" Type="http://schemas.openxmlformats.org/officeDocument/2006/relationships/image" Target="../media/image39.emf"/><Relationship Id="rId97" Type="http://schemas.openxmlformats.org/officeDocument/2006/relationships/customXml" Target="../ink/ink49.xml"/><Relationship Id="rId104" Type="http://schemas.openxmlformats.org/officeDocument/2006/relationships/image" Target="../media/image5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emf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>
            <a:noAutofit/>
          </a:bodyPr>
          <a:lstStyle/>
          <a:p>
            <a:r>
              <a:rPr lang="en-US" sz="11500" dirty="0" smtClean="0">
                <a:solidFill>
                  <a:srgbClr val="FFFF00"/>
                </a:solidFill>
              </a:rPr>
              <a:t>Spotlight</a:t>
            </a:r>
            <a:endParaRPr lang="en-SG" sz="11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3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0812072200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2836354" y="2672724"/>
            <a:ext cx="22098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53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bg1"/>
                </a:solidFill>
              </a:rPr>
              <a:t>Normal objects. 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Resize non-rotated object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prstClr val="white"/>
                </a:solidFill>
              </a:rPr>
              <a:t>(Default AutoMotion)</a:t>
            </a:r>
            <a:endParaRPr lang="en-SG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2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0812310670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2836354" y="2672724"/>
            <a:ext cx="22098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38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10812310670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>
            <a:spLocks noChangeAspect="1"/>
          </p:cNvSpPr>
          <p:nvPr/>
        </p:nvSpPr>
        <p:spPr>
          <a:xfrm>
            <a:off x="2836354" y="2672724"/>
            <a:ext cx="22098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PIndicator20140108123106729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5995314 0 0.05995314 0 0.1199063 0 E" pathEditMode="relative" ptsTypes="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199233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0812310671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2836354" y="2672724"/>
            <a:ext cx="4402646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0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bg1"/>
                </a:solidFill>
              </a:rPr>
              <a:t>Normal objects. 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Resize </a:t>
            </a:r>
            <a:r>
              <a:rPr lang="en-US" sz="8000" dirty="0" smtClean="0">
                <a:solidFill>
                  <a:schemeClr val="bg1"/>
                </a:solidFill>
              </a:rPr>
              <a:t>rotated </a:t>
            </a:r>
            <a:r>
              <a:rPr lang="en-US" sz="8000" dirty="0" smtClean="0">
                <a:solidFill>
                  <a:schemeClr val="bg1"/>
                </a:solidFill>
              </a:rPr>
              <a:t>object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prstClr val="white"/>
                </a:solidFill>
              </a:rPr>
              <a:t>(</a:t>
            </a:r>
            <a:r>
              <a:rPr lang="en-US" sz="5400" dirty="0" smtClean="0">
                <a:solidFill>
                  <a:prstClr val="white"/>
                </a:solidFill>
              </a:rPr>
              <a:t>Sequence of shapes</a:t>
            </a:r>
            <a:r>
              <a:rPr lang="en-US" sz="5400" dirty="0" smtClean="0">
                <a:solidFill>
                  <a:prstClr val="white"/>
                </a:solidFill>
              </a:rPr>
              <a:t>)</a:t>
            </a:r>
            <a:endParaRPr lang="en-SG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13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0812331459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 rot="19313590">
            <a:off x="2609130" y="3401361"/>
            <a:ext cx="19812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2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10812331459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 rot="19313590">
            <a:off x="2609130" y="3401361"/>
            <a:ext cx="19812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PIndicator20140108123314628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9313589">
            <a:off x="2602318" y="3381635"/>
            <a:ext cx="2036799" cy="993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9313589">
            <a:off x="2595504" y="3361908"/>
            <a:ext cx="2092399" cy="996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9313589">
            <a:off x="2588691" y="3342181"/>
            <a:ext cx="2147998" cy="999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9313589">
            <a:off x="2581879" y="3322455"/>
            <a:ext cx="2203597" cy="1002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9313589">
            <a:off x="2575065" y="3302728"/>
            <a:ext cx="2259197" cy="1004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9313589">
            <a:off x="2568252" y="3283002"/>
            <a:ext cx="2314796" cy="1007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9313589">
            <a:off x="2561439" y="3263275"/>
            <a:ext cx="2370396" cy="1010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9313589">
            <a:off x="2554626" y="3243548"/>
            <a:ext cx="2425995" cy="1013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9313589">
            <a:off x="2547813" y="3223822"/>
            <a:ext cx="2481594" cy="1016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9313589">
            <a:off x="2541000" y="3204095"/>
            <a:ext cx="2537194" cy="1019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9313589">
            <a:off x="2534187" y="3184369"/>
            <a:ext cx="2592793" cy="1022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9313589">
            <a:off x="2527374" y="3164642"/>
            <a:ext cx="2648393" cy="1025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9313589">
            <a:off x="2520561" y="3144915"/>
            <a:ext cx="2703992" cy="1028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9313589">
            <a:off x="2513749" y="3125189"/>
            <a:ext cx="2759591" cy="1030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9313589">
            <a:off x="2506935" y="3105462"/>
            <a:ext cx="2815191" cy="1033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9313589">
            <a:off x="2500122" y="3085736"/>
            <a:ext cx="2870790" cy="1036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9313589">
            <a:off x="2493309" y="3066009"/>
            <a:ext cx="2926389" cy="1039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9313589">
            <a:off x="2486496" y="3046282"/>
            <a:ext cx="2981989" cy="1042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9313589">
            <a:off x="2479683" y="3026556"/>
            <a:ext cx="3037588" cy="1045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9313589">
            <a:off x="2472869" y="3006829"/>
            <a:ext cx="3093188" cy="1048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9313589">
            <a:off x="2466057" y="2987102"/>
            <a:ext cx="3148787" cy="1051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9313589">
            <a:off x="2459244" y="2967376"/>
            <a:ext cx="3204386" cy="1053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9313589">
            <a:off x="2452430" y="2947649"/>
            <a:ext cx="3259986" cy="1056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19313589">
            <a:off x="2445618" y="2927923"/>
            <a:ext cx="3315585" cy="1059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9313589">
            <a:off x="2438805" y="2908196"/>
            <a:ext cx="3371185" cy="1062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19313589">
            <a:off x="2431991" y="2888469"/>
            <a:ext cx="3426784" cy="1065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9313589">
            <a:off x="2425179" y="2868743"/>
            <a:ext cx="3482383" cy="1068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9313589">
            <a:off x="2418366" y="2849016"/>
            <a:ext cx="3537983" cy="1071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9313589">
            <a:off x="2411552" y="2829290"/>
            <a:ext cx="3593582" cy="1074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9313589">
            <a:off x="2404740" y="2809563"/>
            <a:ext cx="3649181" cy="1076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9313589">
            <a:off x="2397927" y="2789836"/>
            <a:ext cx="3704781" cy="1079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9313589">
            <a:off x="2391114" y="2770109"/>
            <a:ext cx="3760380" cy="1082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9313589">
            <a:off x="2384300" y="2750383"/>
            <a:ext cx="3815980" cy="1085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19313589">
            <a:off x="2377488" y="2730656"/>
            <a:ext cx="3871579" cy="10884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19313589">
            <a:off x="2370675" y="2710930"/>
            <a:ext cx="3927178" cy="1091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19313589">
            <a:off x="2363861" y="2691203"/>
            <a:ext cx="3982778" cy="1094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19313589">
            <a:off x="2357049" y="2671476"/>
            <a:ext cx="4038377" cy="1097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19313589">
            <a:off x="2350236" y="2651750"/>
            <a:ext cx="4093976" cy="1099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19313589">
            <a:off x="2343422" y="2632023"/>
            <a:ext cx="4149576" cy="1102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19313589">
            <a:off x="2336610" y="2612296"/>
            <a:ext cx="4205175" cy="1105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19313589">
            <a:off x="2329797" y="2592570"/>
            <a:ext cx="4260775" cy="1108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19313589">
            <a:off x="2322983" y="2572843"/>
            <a:ext cx="4316374" cy="1111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19313589">
            <a:off x="2316171" y="2553116"/>
            <a:ext cx="4371973" cy="111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19313589">
            <a:off x="2309358" y="2533390"/>
            <a:ext cx="4427573" cy="1117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19313589">
            <a:off x="2302544" y="2513663"/>
            <a:ext cx="4483172" cy="1120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19313589">
            <a:off x="2295731" y="2493937"/>
            <a:ext cx="4538772" cy="1122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rot="19313589">
            <a:off x="2288919" y="2474210"/>
            <a:ext cx="4594371" cy="1125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19313589">
            <a:off x="2282105" y="2454483"/>
            <a:ext cx="4649970" cy="1128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19313589">
            <a:off x="2275292" y="2434757"/>
            <a:ext cx="4705570" cy="1131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19313589">
            <a:off x="2268480" y="2415030"/>
            <a:ext cx="4761169" cy="1134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62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7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7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1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11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14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14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17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19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19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21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21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23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23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26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26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27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27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29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29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31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31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33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33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34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34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37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37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39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39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41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41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42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42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43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43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44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44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46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46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47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47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49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49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0812331460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 rot="19313590">
            <a:off x="2268479" y="2415030"/>
            <a:ext cx="4761169" cy="1134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11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bg1"/>
                </a:solidFill>
              </a:rPr>
              <a:t>Normal objects. 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Rotate + resize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5400" dirty="0">
                <a:solidFill>
                  <a:prstClr val="white"/>
                </a:solidFill>
              </a:rPr>
              <a:t>(Sequence of shapes)</a:t>
            </a:r>
            <a:endParaRPr lang="en-SG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41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Custom shape.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2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0812053956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 rot="18334521">
            <a:off x="2836354" y="2672724"/>
            <a:ext cx="22098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10812053956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 rot="18334521">
            <a:off x="2836354" y="2672724"/>
            <a:ext cx="22098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PIndicator20140108120539591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8423215">
            <a:off x="2834657" y="2682609"/>
            <a:ext cx="226906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511910">
            <a:off x="2832959" y="2692493"/>
            <a:ext cx="232832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8600604">
            <a:off x="2831262" y="2702377"/>
            <a:ext cx="238758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8689297">
            <a:off x="2829564" y="2712262"/>
            <a:ext cx="244684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8777991">
            <a:off x="2827867" y="2722146"/>
            <a:ext cx="25061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8866686">
            <a:off x="2826170" y="2732031"/>
            <a:ext cx="256536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8955380">
            <a:off x="2824473" y="2741915"/>
            <a:ext cx="262462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9044075">
            <a:off x="2822775" y="2751799"/>
            <a:ext cx="268388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9132769">
            <a:off x="2821078" y="2761684"/>
            <a:ext cx="274314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9221462">
            <a:off x="2819381" y="2771568"/>
            <a:ext cx="2802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9310156">
            <a:off x="2817683" y="2781453"/>
            <a:ext cx="286166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9398851">
            <a:off x="2815986" y="2791337"/>
            <a:ext cx="292092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9487545">
            <a:off x="2814289" y="2801221"/>
            <a:ext cx="298018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9576240">
            <a:off x="2812591" y="2811106"/>
            <a:ext cx="303944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9664934">
            <a:off x="2810894" y="2820990"/>
            <a:ext cx="30987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9753627">
            <a:off x="2809197" y="2830875"/>
            <a:ext cx="315796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9842321">
            <a:off x="2807499" y="2840759"/>
            <a:ext cx="321722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9931016">
            <a:off x="2805802" y="2850644"/>
            <a:ext cx="327648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20019710">
            <a:off x="2804105" y="2860528"/>
            <a:ext cx="333574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20108405">
            <a:off x="2802407" y="2870412"/>
            <a:ext cx="33950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20197099">
            <a:off x="2800710" y="2880297"/>
            <a:ext cx="345426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20285792">
            <a:off x="2799013" y="2890181"/>
            <a:ext cx="351352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20374486">
            <a:off x="2797315" y="2900066"/>
            <a:ext cx="357278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20463181">
            <a:off x="2795619" y="2909950"/>
            <a:ext cx="3632039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20551875">
            <a:off x="2793922" y="2919835"/>
            <a:ext cx="3691299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20640569">
            <a:off x="2792224" y="2929719"/>
            <a:ext cx="3750559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20729264">
            <a:off x="2790527" y="2939603"/>
            <a:ext cx="3809819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20817958">
            <a:off x="2788830" y="2949488"/>
            <a:ext cx="3869079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20906651">
            <a:off x="2787132" y="2959372"/>
            <a:ext cx="3928339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20995345">
            <a:off x="2785435" y="2969257"/>
            <a:ext cx="3987599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21084040">
            <a:off x="2783738" y="2979141"/>
            <a:ext cx="4046859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21172734">
            <a:off x="2782040" y="2989025"/>
            <a:ext cx="4106119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21261429">
            <a:off x="2780343" y="2998910"/>
            <a:ext cx="4165379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21350123">
            <a:off x="2778646" y="3008794"/>
            <a:ext cx="4224639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21438816">
            <a:off x="2776949" y="3018679"/>
            <a:ext cx="4283899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21527510">
            <a:off x="2775251" y="3028563"/>
            <a:ext cx="4343159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21616205">
            <a:off x="2773554" y="3038448"/>
            <a:ext cx="4402419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21704899">
            <a:off x="2771856" y="3048332"/>
            <a:ext cx="4461679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21793594">
            <a:off x="2770159" y="3058216"/>
            <a:ext cx="4520939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21882288">
            <a:off x="2768462" y="3068101"/>
            <a:ext cx="4580199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21970981">
            <a:off x="2766764" y="3077985"/>
            <a:ext cx="4639459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22059675">
            <a:off x="2765067" y="3087870"/>
            <a:ext cx="4698719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22148370">
            <a:off x="2763370" y="3097754"/>
            <a:ext cx="4757979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 rot="22237064">
            <a:off x="2761672" y="3107639"/>
            <a:ext cx="4817239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22325759">
            <a:off x="2759975" y="3117523"/>
            <a:ext cx="4876499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22414453">
            <a:off x="2758278" y="3127407"/>
            <a:ext cx="4935759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 rot="22503146">
            <a:off x="2756580" y="3137292"/>
            <a:ext cx="4995019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22591840">
            <a:off x="2754883" y="3147176"/>
            <a:ext cx="5054279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22680535">
            <a:off x="2753186" y="3157061"/>
            <a:ext cx="5113539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22769229">
            <a:off x="2751488" y="3166945"/>
            <a:ext cx="5172799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7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7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1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11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14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14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17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19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19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21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21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23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23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26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26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27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27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29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29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31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31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33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33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34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34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37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37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39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39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41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41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42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42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43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43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44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44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46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46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47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47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49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49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0812053956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 rot="1169229">
            <a:off x="2751488" y="3166945"/>
            <a:ext cx="5172799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0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bg1"/>
                </a:solidFill>
              </a:rPr>
              <a:t>Normal objects. 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Rotate + move only </a:t>
            </a:r>
            <a:r>
              <a:rPr lang="en-US" sz="5400" dirty="0" smtClean="0">
                <a:solidFill>
                  <a:schemeClr val="bg1"/>
                </a:solidFill>
              </a:rPr>
              <a:t>(Default AutoMotion)</a:t>
            </a:r>
            <a:endParaRPr lang="en-SG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0811584027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 rot="18148384">
            <a:off x="1371600" y="2057400"/>
            <a:ext cx="1371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2356949">
            <a:off x="3886200" y="4191000"/>
            <a:ext cx="1676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334000" y="1672912"/>
            <a:ext cx="1447800" cy="803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10811584027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 rot="18148384">
            <a:off x="1371600" y="2057400"/>
            <a:ext cx="1371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2356949">
            <a:off x="3886200" y="4191000"/>
            <a:ext cx="1676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334000" y="1672912"/>
            <a:ext cx="1447800" cy="803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PIndicator20140108115840297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7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714286 0.1040395 0.1714286 0.1040395 0.3428572 0.208079 E" pathEditMode="relative" ptsTypes="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3451617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375 -0.05555556 -0.1375 -0.05555556 -0.275 -0.1111111 E" pathEditMode="relative" ptsTypes="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356949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25 0.1320716 -0.125 0.1320716 -0.25 0.2641432 E" pathEditMode="relative" ptsTypes="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0811584027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4506686" y="3484406"/>
            <a:ext cx="1371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371600" y="3429000"/>
            <a:ext cx="1676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048000" y="3484406"/>
            <a:ext cx="1447800" cy="803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6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bg1"/>
                </a:solidFill>
              </a:rPr>
              <a:t>Normal objects. 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Rotate + move + resize. 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bg1"/>
                </a:solidFill>
              </a:rPr>
              <a:t>(Sequence of shapes)</a:t>
            </a:r>
            <a:endParaRPr lang="en-SG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32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0811563320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 rot="19804930">
            <a:off x="1752600" y="1752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 rot="20389402">
            <a:off x="3962400" y="3276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 rot="1690524">
            <a:off x="6172200" y="4800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754080" y="1101411"/>
              <a:ext cx="911520" cy="1130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2560" y="1090251"/>
                <a:ext cx="933840" cy="115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3536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10811563320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 rot="19804930">
            <a:off x="1752600" y="1752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 rot="20389402">
            <a:off x="3962400" y="3276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 rot="1690524">
            <a:off x="6172200" y="4800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754080" y="1101411"/>
              <a:ext cx="911520" cy="1130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2560" y="1090251"/>
                <a:ext cx="933840" cy="115092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PIndicator201401081156332336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8" name="Notched Right Arrow 7"/>
          <p:cNvSpPr/>
          <p:nvPr/>
        </p:nvSpPr>
        <p:spPr>
          <a:xfrm rot="19840831">
            <a:off x="1717548" y="1783080"/>
            <a:ext cx="1399032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Notched Right Arrow 8"/>
          <p:cNvSpPr/>
          <p:nvPr/>
        </p:nvSpPr>
        <p:spPr>
          <a:xfrm rot="19876732">
            <a:off x="1682496" y="1813560"/>
            <a:ext cx="1426464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Notched Right Arrow 9"/>
          <p:cNvSpPr/>
          <p:nvPr/>
        </p:nvSpPr>
        <p:spPr>
          <a:xfrm rot="19912634">
            <a:off x="1647444" y="1844040"/>
            <a:ext cx="1453896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Notched Right Arrow 10"/>
          <p:cNvSpPr/>
          <p:nvPr/>
        </p:nvSpPr>
        <p:spPr>
          <a:xfrm rot="19948535">
            <a:off x="1612392" y="1874520"/>
            <a:ext cx="1481328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Notched Right Arrow 11"/>
          <p:cNvSpPr/>
          <p:nvPr/>
        </p:nvSpPr>
        <p:spPr>
          <a:xfrm rot="19984437">
            <a:off x="1577340" y="1905000"/>
            <a:ext cx="150876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Notched Right Arrow 12"/>
          <p:cNvSpPr/>
          <p:nvPr/>
        </p:nvSpPr>
        <p:spPr>
          <a:xfrm rot="20020338">
            <a:off x="1542288" y="1935480"/>
            <a:ext cx="1536192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Notched Right Arrow 13"/>
          <p:cNvSpPr/>
          <p:nvPr/>
        </p:nvSpPr>
        <p:spPr>
          <a:xfrm rot="20056240">
            <a:off x="1507236" y="1965960"/>
            <a:ext cx="1563624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Notched Right Arrow 14"/>
          <p:cNvSpPr/>
          <p:nvPr/>
        </p:nvSpPr>
        <p:spPr>
          <a:xfrm rot="20092141">
            <a:off x="1472184" y="1996440"/>
            <a:ext cx="1591056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Notched Right Arrow 15"/>
          <p:cNvSpPr/>
          <p:nvPr/>
        </p:nvSpPr>
        <p:spPr>
          <a:xfrm rot="20128043">
            <a:off x="1437132" y="2026920"/>
            <a:ext cx="1618488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Notched Right Arrow 16"/>
          <p:cNvSpPr/>
          <p:nvPr/>
        </p:nvSpPr>
        <p:spPr>
          <a:xfrm rot="20163944">
            <a:off x="1402080" y="2057400"/>
            <a:ext cx="164592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Notched Right Arrow 17"/>
          <p:cNvSpPr/>
          <p:nvPr/>
        </p:nvSpPr>
        <p:spPr>
          <a:xfrm rot="20199846">
            <a:off x="1367028" y="2087880"/>
            <a:ext cx="1673352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Notched Right Arrow 18"/>
          <p:cNvSpPr/>
          <p:nvPr/>
        </p:nvSpPr>
        <p:spPr>
          <a:xfrm rot="20235747">
            <a:off x="1331976" y="2118360"/>
            <a:ext cx="1700784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Notched Right Arrow 19"/>
          <p:cNvSpPr/>
          <p:nvPr/>
        </p:nvSpPr>
        <p:spPr>
          <a:xfrm rot="20271647">
            <a:off x="1296924" y="2148840"/>
            <a:ext cx="1728216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Notched Right Arrow 20"/>
          <p:cNvSpPr/>
          <p:nvPr/>
        </p:nvSpPr>
        <p:spPr>
          <a:xfrm rot="20307548">
            <a:off x="1261872" y="2179320"/>
            <a:ext cx="1755648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Notched Right Arrow 21"/>
          <p:cNvSpPr/>
          <p:nvPr/>
        </p:nvSpPr>
        <p:spPr>
          <a:xfrm rot="20343450">
            <a:off x="1226820" y="2209800"/>
            <a:ext cx="178308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Notched Right Arrow 22"/>
          <p:cNvSpPr/>
          <p:nvPr/>
        </p:nvSpPr>
        <p:spPr>
          <a:xfrm rot="20379351">
            <a:off x="1191768" y="2240280"/>
            <a:ext cx="1810512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Notched Right Arrow 23"/>
          <p:cNvSpPr/>
          <p:nvPr/>
        </p:nvSpPr>
        <p:spPr>
          <a:xfrm rot="20415253">
            <a:off x="1156716" y="2270760"/>
            <a:ext cx="1837944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Notched Right Arrow 24"/>
          <p:cNvSpPr/>
          <p:nvPr/>
        </p:nvSpPr>
        <p:spPr>
          <a:xfrm rot="20451154">
            <a:off x="1121664" y="2301240"/>
            <a:ext cx="1865376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Notched Right Arrow 25"/>
          <p:cNvSpPr/>
          <p:nvPr/>
        </p:nvSpPr>
        <p:spPr>
          <a:xfrm rot="20487056">
            <a:off x="1086612" y="2331720"/>
            <a:ext cx="1892808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Notched Right Arrow 26"/>
          <p:cNvSpPr/>
          <p:nvPr/>
        </p:nvSpPr>
        <p:spPr>
          <a:xfrm rot="20522957">
            <a:off x="1051560" y="2362200"/>
            <a:ext cx="192024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Notched Right Arrow 27"/>
          <p:cNvSpPr/>
          <p:nvPr/>
        </p:nvSpPr>
        <p:spPr>
          <a:xfrm rot="20558859">
            <a:off x="1016508" y="2392680"/>
            <a:ext cx="1947672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Notched Right Arrow 28"/>
          <p:cNvSpPr/>
          <p:nvPr/>
        </p:nvSpPr>
        <p:spPr>
          <a:xfrm rot="20594760">
            <a:off x="981456" y="2423160"/>
            <a:ext cx="1975104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Notched Right Arrow 29"/>
          <p:cNvSpPr/>
          <p:nvPr/>
        </p:nvSpPr>
        <p:spPr>
          <a:xfrm rot="20630662">
            <a:off x="946404" y="2453640"/>
            <a:ext cx="2002536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Notched Right Arrow 30"/>
          <p:cNvSpPr/>
          <p:nvPr/>
        </p:nvSpPr>
        <p:spPr>
          <a:xfrm rot="20666563">
            <a:off x="911352" y="2484120"/>
            <a:ext cx="2029968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Notched Right Arrow 31"/>
          <p:cNvSpPr/>
          <p:nvPr/>
        </p:nvSpPr>
        <p:spPr>
          <a:xfrm rot="20702465">
            <a:off x="876300" y="2514600"/>
            <a:ext cx="20574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Notched Right Arrow 32"/>
          <p:cNvSpPr/>
          <p:nvPr/>
        </p:nvSpPr>
        <p:spPr>
          <a:xfrm rot="20738366">
            <a:off x="841248" y="2545080"/>
            <a:ext cx="2084832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Notched Right Arrow 33"/>
          <p:cNvSpPr/>
          <p:nvPr/>
        </p:nvSpPr>
        <p:spPr>
          <a:xfrm rot="20774268">
            <a:off x="806196" y="2575560"/>
            <a:ext cx="2112264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Notched Right Arrow 34"/>
          <p:cNvSpPr/>
          <p:nvPr/>
        </p:nvSpPr>
        <p:spPr>
          <a:xfrm rot="20810169">
            <a:off x="771144" y="2606040"/>
            <a:ext cx="2139696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Notched Right Arrow 35"/>
          <p:cNvSpPr/>
          <p:nvPr/>
        </p:nvSpPr>
        <p:spPr>
          <a:xfrm rot="20846071">
            <a:off x="736092" y="2636520"/>
            <a:ext cx="2167128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Notched Right Arrow 36"/>
          <p:cNvSpPr/>
          <p:nvPr/>
        </p:nvSpPr>
        <p:spPr>
          <a:xfrm rot="20881972">
            <a:off x="701040" y="2667000"/>
            <a:ext cx="219456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Notched Right Arrow 37"/>
          <p:cNvSpPr/>
          <p:nvPr/>
        </p:nvSpPr>
        <p:spPr>
          <a:xfrm rot="20917874">
            <a:off x="665988" y="2697480"/>
            <a:ext cx="2221992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Notched Right Arrow 38"/>
          <p:cNvSpPr/>
          <p:nvPr/>
        </p:nvSpPr>
        <p:spPr>
          <a:xfrm rot="20953775">
            <a:off x="630936" y="2727960"/>
            <a:ext cx="2249424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Notched Right Arrow 39"/>
          <p:cNvSpPr/>
          <p:nvPr/>
        </p:nvSpPr>
        <p:spPr>
          <a:xfrm rot="20989677">
            <a:off x="595884" y="2758440"/>
            <a:ext cx="2276856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Notched Right Arrow 40"/>
          <p:cNvSpPr/>
          <p:nvPr/>
        </p:nvSpPr>
        <p:spPr>
          <a:xfrm rot="21025578">
            <a:off x="560832" y="2788920"/>
            <a:ext cx="2304288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Notched Right Arrow 41"/>
          <p:cNvSpPr/>
          <p:nvPr/>
        </p:nvSpPr>
        <p:spPr>
          <a:xfrm rot="21061479">
            <a:off x="525780" y="2819400"/>
            <a:ext cx="233172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Notched Right Arrow 42"/>
          <p:cNvSpPr/>
          <p:nvPr/>
        </p:nvSpPr>
        <p:spPr>
          <a:xfrm rot="21097381">
            <a:off x="490728" y="2849880"/>
            <a:ext cx="2359152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Notched Right Arrow 43"/>
          <p:cNvSpPr/>
          <p:nvPr/>
        </p:nvSpPr>
        <p:spPr>
          <a:xfrm rot="21133282">
            <a:off x="455676" y="2880360"/>
            <a:ext cx="2386584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Notched Right Arrow 44"/>
          <p:cNvSpPr/>
          <p:nvPr/>
        </p:nvSpPr>
        <p:spPr>
          <a:xfrm rot="21169184">
            <a:off x="420624" y="2910840"/>
            <a:ext cx="2414016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Notched Right Arrow 45"/>
          <p:cNvSpPr/>
          <p:nvPr/>
        </p:nvSpPr>
        <p:spPr>
          <a:xfrm rot="21205084">
            <a:off x="385572" y="2941320"/>
            <a:ext cx="2441448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Notched Right Arrow 46"/>
          <p:cNvSpPr/>
          <p:nvPr/>
        </p:nvSpPr>
        <p:spPr>
          <a:xfrm rot="21240985">
            <a:off x="350520" y="2971800"/>
            <a:ext cx="246888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Notched Right Arrow 47"/>
          <p:cNvSpPr/>
          <p:nvPr/>
        </p:nvSpPr>
        <p:spPr>
          <a:xfrm rot="21276887">
            <a:off x="315468" y="3002280"/>
            <a:ext cx="2496312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Notched Right Arrow 48"/>
          <p:cNvSpPr/>
          <p:nvPr/>
        </p:nvSpPr>
        <p:spPr>
          <a:xfrm rot="21312788">
            <a:off x="280416" y="3032760"/>
            <a:ext cx="2523744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Notched Right Arrow 49"/>
          <p:cNvSpPr/>
          <p:nvPr/>
        </p:nvSpPr>
        <p:spPr>
          <a:xfrm rot="21348690">
            <a:off x="245364" y="3063240"/>
            <a:ext cx="2551176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Notched Right Arrow 50"/>
          <p:cNvSpPr/>
          <p:nvPr/>
        </p:nvSpPr>
        <p:spPr>
          <a:xfrm rot="21384591">
            <a:off x="210312" y="3093720"/>
            <a:ext cx="2578608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Notched Right Arrow 51"/>
          <p:cNvSpPr/>
          <p:nvPr/>
        </p:nvSpPr>
        <p:spPr>
          <a:xfrm rot="21420493">
            <a:off x="175260" y="3124200"/>
            <a:ext cx="260604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Notched Right Arrow 52"/>
          <p:cNvSpPr/>
          <p:nvPr/>
        </p:nvSpPr>
        <p:spPr>
          <a:xfrm rot="21456394">
            <a:off x="140208" y="3154680"/>
            <a:ext cx="2633472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Notched Right Arrow 53"/>
          <p:cNvSpPr/>
          <p:nvPr/>
        </p:nvSpPr>
        <p:spPr>
          <a:xfrm rot="21492296">
            <a:off x="105156" y="3185160"/>
            <a:ext cx="2660904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Notched Right Arrow 54"/>
          <p:cNvSpPr/>
          <p:nvPr/>
        </p:nvSpPr>
        <p:spPr>
          <a:xfrm rot="21528197">
            <a:off x="70104" y="3215640"/>
            <a:ext cx="2688336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Notched Right Arrow 55"/>
          <p:cNvSpPr/>
          <p:nvPr/>
        </p:nvSpPr>
        <p:spPr>
          <a:xfrm rot="21564099">
            <a:off x="35052" y="3246120"/>
            <a:ext cx="2715768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Notched Right Arrow 56"/>
          <p:cNvSpPr/>
          <p:nvPr/>
        </p:nvSpPr>
        <p:spPr>
          <a:xfrm rot="21600000">
            <a:off x="0" y="3276600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Notched Right Arrow 57"/>
          <p:cNvSpPr/>
          <p:nvPr/>
        </p:nvSpPr>
        <p:spPr>
          <a:xfrm rot="20413614">
            <a:off x="3934968" y="3276600"/>
            <a:ext cx="1399032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Notched Right Arrow 58"/>
          <p:cNvSpPr/>
          <p:nvPr/>
        </p:nvSpPr>
        <p:spPr>
          <a:xfrm rot="20437826">
            <a:off x="3907536" y="3276600"/>
            <a:ext cx="1426464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Notched Right Arrow 59"/>
          <p:cNvSpPr/>
          <p:nvPr/>
        </p:nvSpPr>
        <p:spPr>
          <a:xfrm rot="20462038">
            <a:off x="3880104" y="3276600"/>
            <a:ext cx="1453896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Notched Right Arrow 60"/>
          <p:cNvSpPr/>
          <p:nvPr/>
        </p:nvSpPr>
        <p:spPr>
          <a:xfrm rot="20486250">
            <a:off x="3852672" y="3276600"/>
            <a:ext cx="1481328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Notched Right Arrow 61"/>
          <p:cNvSpPr/>
          <p:nvPr/>
        </p:nvSpPr>
        <p:spPr>
          <a:xfrm rot="20510462">
            <a:off x="3825240" y="3276600"/>
            <a:ext cx="150876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Notched Right Arrow 62"/>
          <p:cNvSpPr/>
          <p:nvPr/>
        </p:nvSpPr>
        <p:spPr>
          <a:xfrm rot="20534674">
            <a:off x="3797808" y="3276600"/>
            <a:ext cx="1536192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Notched Right Arrow 63"/>
          <p:cNvSpPr/>
          <p:nvPr/>
        </p:nvSpPr>
        <p:spPr>
          <a:xfrm rot="20558886">
            <a:off x="3770376" y="3276600"/>
            <a:ext cx="1563624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Notched Right Arrow 64"/>
          <p:cNvSpPr/>
          <p:nvPr/>
        </p:nvSpPr>
        <p:spPr>
          <a:xfrm rot="20583098">
            <a:off x="3742944" y="3276600"/>
            <a:ext cx="1591056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Notched Right Arrow 65"/>
          <p:cNvSpPr/>
          <p:nvPr/>
        </p:nvSpPr>
        <p:spPr>
          <a:xfrm rot="20607310">
            <a:off x="3715512" y="3276600"/>
            <a:ext cx="1618488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Notched Right Arrow 66"/>
          <p:cNvSpPr/>
          <p:nvPr/>
        </p:nvSpPr>
        <p:spPr>
          <a:xfrm rot="20631522">
            <a:off x="3688080" y="3276600"/>
            <a:ext cx="164592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Notched Right Arrow 67"/>
          <p:cNvSpPr/>
          <p:nvPr/>
        </p:nvSpPr>
        <p:spPr>
          <a:xfrm rot="20655734">
            <a:off x="3660648" y="3276600"/>
            <a:ext cx="1673352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Notched Right Arrow 68"/>
          <p:cNvSpPr/>
          <p:nvPr/>
        </p:nvSpPr>
        <p:spPr>
          <a:xfrm rot="20679946">
            <a:off x="3633216" y="3276600"/>
            <a:ext cx="1700784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Notched Right Arrow 69"/>
          <p:cNvSpPr/>
          <p:nvPr/>
        </p:nvSpPr>
        <p:spPr>
          <a:xfrm rot="20704156">
            <a:off x="3605784" y="3276600"/>
            <a:ext cx="1728216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Notched Right Arrow 70"/>
          <p:cNvSpPr/>
          <p:nvPr/>
        </p:nvSpPr>
        <p:spPr>
          <a:xfrm rot="20728369">
            <a:off x="3578352" y="3276600"/>
            <a:ext cx="1755648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Notched Right Arrow 71"/>
          <p:cNvSpPr/>
          <p:nvPr/>
        </p:nvSpPr>
        <p:spPr>
          <a:xfrm rot="20752581">
            <a:off x="3550920" y="3276600"/>
            <a:ext cx="178308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Notched Right Arrow 72"/>
          <p:cNvSpPr/>
          <p:nvPr/>
        </p:nvSpPr>
        <p:spPr>
          <a:xfrm rot="20776793">
            <a:off x="3523488" y="3276600"/>
            <a:ext cx="1810512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Notched Right Arrow 73"/>
          <p:cNvSpPr/>
          <p:nvPr/>
        </p:nvSpPr>
        <p:spPr>
          <a:xfrm rot="20801005">
            <a:off x="3496056" y="3276600"/>
            <a:ext cx="1837944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Notched Right Arrow 74"/>
          <p:cNvSpPr/>
          <p:nvPr/>
        </p:nvSpPr>
        <p:spPr>
          <a:xfrm rot="20825217">
            <a:off x="3468624" y="3276600"/>
            <a:ext cx="1865376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6" name="Notched Right Arrow 75"/>
          <p:cNvSpPr/>
          <p:nvPr/>
        </p:nvSpPr>
        <p:spPr>
          <a:xfrm rot="20849429">
            <a:off x="3441192" y="3276600"/>
            <a:ext cx="1892808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Notched Right Arrow 76"/>
          <p:cNvSpPr/>
          <p:nvPr/>
        </p:nvSpPr>
        <p:spPr>
          <a:xfrm rot="20873641">
            <a:off x="3413760" y="3276600"/>
            <a:ext cx="192024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8" name="Notched Right Arrow 77"/>
          <p:cNvSpPr/>
          <p:nvPr/>
        </p:nvSpPr>
        <p:spPr>
          <a:xfrm rot="20897853">
            <a:off x="3386328" y="3276600"/>
            <a:ext cx="1947672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Notched Right Arrow 78"/>
          <p:cNvSpPr/>
          <p:nvPr/>
        </p:nvSpPr>
        <p:spPr>
          <a:xfrm rot="20922065">
            <a:off x="3358896" y="3276600"/>
            <a:ext cx="1975104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Notched Right Arrow 79"/>
          <p:cNvSpPr/>
          <p:nvPr/>
        </p:nvSpPr>
        <p:spPr>
          <a:xfrm rot="20946277">
            <a:off x="3331464" y="3276600"/>
            <a:ext cx="2002536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1" name="Notched Right Arrow 80"/>
          <p:cNvSpPr/>
          <p:nvPr/>
        </p:nvSpPr>
        <p:spPr>
          <a:xfrm rot="20970489">
            <a:off x="3304032" y="3276600"/>
            <a:ext cx="2029968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2" name="Notched Right Arrow 81"/>
          <p:cNvSpPr/>
          <p:nvPr/>
        </p:nvSpPr>
        <p:spPr>
          <a:xfrm rot="20994701">
            <a:off x="3276600" y="3276600"/>
            <a:ext cx="20574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3" name="Notched Right Arrow 82"/>
          <p:cNvSpPr/>
          <p:nvPr/>
        </p:nvSpPr>
        <p:spPr>
          <a:xfrm rot="21018913">
            <a:off x="3249168" y="3276600"/>
            <a:ext cx="2084832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4" name="Notched Right Arrow 83"/>
          <p:cNvSpPr/>
          <p:nvPr/>
        </p:nvSpPr>
        <p:spPr>
          <a:xfrm rot="21043125">
            <a:off x="3221736" y="3276600"/>
            <a:ext cx="2112264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Notched Right Arrow 84"/>
          <p:cNvSpPr/>
          <p:nvPr/>
        </p:nvSpPr>
        <p:spPr>
          <a:xfrm rot="21067337">
            <a:off x="3194304" y="3276600"/>
            <a:ext cx="2139696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Notched Right Arrow 85"/>
          <p:cNvSpPr/>
          <p:nvPr/>
        </p:nvSpPr>
        <p:spPr>
          <a:xfrm rot="21091549">
            <a:off x="3166872" y="3276600"/>
            <a:ext cx="2167128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7" name="Notched Right Arrow 86"/>
          <p:cNvSpPr/>
          <p:nvPr/>
        </p:nvSpPr>
        <p:spPr>
          <a:xfrm rot="21115761">
            <a:off x="3139440" y="3276600"/>
            <a:ext cx="219456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8" name="Notched Right Arrow 87"/>
          <p:cNvSpPr/>
          <p:nvPr/>
        </p:nvSpPr>
        <p:spPr>
          <a:xfrm rot="21139973">
            <a:off x="3112008" y="3276600"/>
            <a:ext cx="2221992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9" name="Notched Right Arrow 88"/>
          <p:cNvSpPr/>
          <p:nvPr/>
        </p:nvSpPr>
        <p:spPr>
          <a:xfrm rot="21164185">
            <a:off x="3084576" y="3276600"/>
            <a:ext cx="2249424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0" name="Notched Right Arrow 89"/>
          <p:cNvSpPr/>
          <p:nvPr/>
        </p:nvSpPr>
        <p:spPr>
          <a:xfrm rot="21188397">
            <a:off x="3057144" y="3276600"/>
            <a:ext cx="2276856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1" name="Notched Right Arrow 90"/>
          <p:cNvSpPr/>
          <p:nvPr/>
        </p:nvSpPr>
        <p:spPr>
          <a:xfrm rot="21212609">
            <a:off x="3029712" y="3276600"/>
            <a:ext cx="2304288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2" name="Notched Right Arrow 91"/>
          <p:cNvSpPr/>
          <p:nvPr/>
        </p:nvSpPr>
        <p:spPr>
          <a:xfrm rot="21236821">
            <a:off x="3002280" y="3276600"/>
            <a:ext cx="233172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3" name="Notched Right Arrow 92"/>
          <p:cNvSpPr/>
          <p:nvPr/>
        </p:nvSpPr>
        <p:spPr>
          <a:xfrm rot="21261033">
            <a:off x="2974848" y="3276600"/>
            <a:ext cx="2359152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4" name="Notched Right Arrow 93"/>
          <p:cNvSpPr/>
          <p:nvPr/>
        </p:nvSpPr>
        <p:spPr>
          <a:xfrm rot="21285245">
            <a:off x="2947416" y="3276600"/>
            <a:ext cx="2386584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Notched Right Arrow 94"/>
          <p:cNvSpPr/>
          <p:nvPr/>
        </p:nvSpPr>
        <p:spPr>
          <a:xfrm rot="21309456">
            <a:off x="2919984" y="3276600"/>
            <a:ext cx="2414016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Notched Right Arrow 95"/>
          <p:cNvSpPr/>
          <p:nvPr/>
        </p:nvSpPr>
        <p:spPr>
          <a:xfrm rot="21333668">
            <a:off x="2892552" y="3276600"/>
            <a:ext cx="2441448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Notched Right Arrow 96"/>
          <p:cNvSpPr/>
          <p:nvPr/>
        </p:nvSpPr>
        <p:spPr>
          <a:xfrm rot="21357880">
            <a:off x="2865120" y="3276600"/>
            <a:ext cx="246888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8" name="Notched Right Arrow 97"/>
          <p:cNvSpPr/>
          <p:nvPr/>
        </p:nvSpPr>
        <p:spPr>
          <a:xfrm rot="21382092">
            <a:off x="2837688" y="3276600"/>
            <a:ext cx="2496312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9" name="Notched Right Arrow 98"/>
          <p:cNvSpPr/>
          <p:nvPr/>
        </p:nvSpPr>
        <p:spPr>
          <a:xfrm rot="21406304">
            <a:off x="2810256" y="3276600"/>
            <a:ext cx="2523744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0" name="Notched Right Arrow 99"/>
          <p:cNvSpPr/>
          <p:nvPr/>
        </p:nvSpPr>
        <p:spPr>
          <a:xfrm rot="21430516">
            <a:off x="2782824" y="3276600"/>
            <a:ext cx="2551176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1" name="Notched Right Arrow 100"/>
          <p:cNvSpPr/>
          <p:nvPr/>
        </p:nvSpPr>
        <p:spPr>
          <a:xfrm rot="21454728">
            <a:off x="2755392" y="3276600"/>
            <a:ext cx="2578608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" name="Notched Right Arrow 101"/>
          <p:cNvSpPr/>
          <p:nvPr/>
        </p:nvSpPr>
        <p:spPr>
          <a:xfrm rot="21478940">
            <a:off x="2727960" y="3276600"/>
            <a:ext cx="260604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Notched Right Arrow 102"/>
          <p:cNvSpPr/>
          <p:nvPr/>
        </p:nvSpPr>
        <p:spPr>
          <a:xfrm rot="21503152">
            <a:off x="2700528" y="3276600"/>
            <a:ext cx="2633472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Notched Right Arrow 103"/>
          <p:cNvSpPr/>
          <p:nvPr/>
        </p:nvSpPr>
        <p:spPr>
          <a:xfrm rot="21527364">
            <a:off x="2673096" y="3276600"/>
            <a:ext cx="2660904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5" name="Notched Right Arrow 104"/>
          <p:cNvSpPr/>
          <p:nvPr/>
        </p:nvSpPr>
        <p:spPr>
          <a:xfrm rot="21551576">
            <a:off x="2645664" y="3276600"/>
            <a:ext cx="2688336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" name="Notched Right Arrow 105"/>
          <p:cNvSpPr/>
          <p:nvPr/>
        </p:nvSpPr>
        <p:spPr>
          <a:xfrm rot="21575788">
            <a:off x="2618232" y="3276600"/>
            <a:ext cx="2715768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7" name="Notched Right Arrow 106"/>
          <p:cNvSpPr/>
          <p:nvPr/>
        </p:nvSpPr>
        <p:spPr>
          <a:xfrm rot="21600000">
            <a:off x="2590800" y="3276600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" name="Notched Right Arrow 107"/>
          <p:cNvSpPr/>
          <p:nvPr/>
        </p:nvSpPr>
        <p:spPr>
          <a:xfrm rot="1656714">
            <a:off x="6152388" y="4770120"/>
            <a:ext cx="1399032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Notched Right Arrow 108"/>
          <p:cNvSpPr/>
          <p:nvPr/>
        </p:nvSpPr>
        <p:spPr>
          <a:xfrm rot="1622903">
            <a:off x="6132576" y="4739640"/>
            <a:ext cx="1426464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0" name="Notched Right Arrow 109"/>
          <p:cNvSpPr/>
          <p:nvPr/>
        </p:nvSpPr>
        <p:spPr>
          <a:xfrm rot="1589093">
            <a:off x="6112764" y="4709160"/>
            <a:ext cx="1453896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" name="Notched Right Arrow 110"/>
          <p:cNvSpPr/>
          <p:nvPr/>
        </p:nvSpPr>
        <p:spPr>
          <a:xfrm rot="1555282">
            <a:off x="6092952" y="4678680"/>
            <a:ext cx="1481328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2" name="Notched Right Arrow 111"/>
          <p:cNvSpPr/>
          <p:nvPr/>
        </p:nvSpPr>
        <p:spPr>
          <a:xfrm rot="1521472">
            <a:off x="6073140" y="4648200"/>
            <a:ext cx="150876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3" name="Notched Right Arrow 112"/>
          <p:cNvSpPr/>
          <p:nvPr/>
        </p:nvSpPr>
        <p:spPr>
          <a:xfrm rot="1487661">
            <a:off x="6053328" y="4617720"/>
            <a:ext cx="1536192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4" name="Notched Right Arrow 113"/>
          <p:cNvSpPr/>
          <p:nvPr/>
        </p:nvSpPr>
        <p:spPr>
          <a:xfrm rot="1453851">
            <a:off x="6033516" y="4587240"/>
            <a:ext cx="1563624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5" name="Notched Right Arrow 114"/>
          <p:cNvSpPr/>
          <p:nvPr/>
        </p:nvSpPr>
        <p:spPr>
          <a:xfrm rot="1420040">
            <a:off x="6013704" y="4556760"/>
            <a:ext cx="1591056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Notched Right Arrow 115"/>
          <p:cNvSpPr/>
          <p:nvPr/>
        </p:nvSpPr>
        <p:spPr>
          <a:xfrm rot="1386230">
            <a:off x="5993892" y="4526280"/>
            <a:ext cx="1618488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7" name="Notched Right Arrow 116"/>
          <p:cNvSpPr/>
          <p:nvPr/>
        </p:nvSpPr>
        <p:spPr>
          <a:xfrm rot="1352419">
            <a:off x="5974080" y="4495800"/>
            <a:ext cx="164592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Notched Right Arrow 117"/>
          <p:cNvSpPr/>
          <p:nvPr/>
        </p:nvSpPr>
        <p:spPr>
          <a:xfrm rot="1318609">
            <a:off x="5954268" y="4465320"/>
            <a:ext cx="1673352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9" name="Notched Right Arrow 118"/>
          <p:cNvSpPr/>
          <p:nvPr/>
        </p:nvSpPr>
        <p:spPr>
          <a:xfrm rot="1284798">
            <a:off x="5934456" y="4434840"/>
            <a:ext cx="1700784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0" name="Notched Right Arrow 119"/>
          <p:cNvSpPr/>
          <p:nvPr/>
        </p:nvSpPr>
        <p:spPr>
          <a:xfrm rot="1250988">
            <a:off x="5914644" y="4404360"/>
            <a:ext cx="1728216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1" name="Notched Right Arrow 120"/>
          <p:cNvSpPr/>
          <p:nvPr/>
        </p:nvSpPr>
        <p:spPr>
          <a:xfrm rot="1217177">
            <a:off x="5894832" y="4373880"/>
            <a:ext cx="1755648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2" name="Notched Right Arrow 121"/>
          <p:cNvSpPr/>
          <p:nvPr/>
        </p:nvSpPr>
        <p:spPr>
          <a:xfrm rot="1183367">
            <a:off x="5875020" y="4343400"/>
            <a:ext cx="178308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3" name="Notched Right Arrow 122"/>
          <p:cNvSpPr/>
          <p:nvPr/>
        </p:nvSpPr>
        <p:spPr>
          <a:xfrm rot="1149556">
            <a:off x="5855208" y="4312920"/>
            <a:ext cx="1810512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4" name="Notched Right Arrow 123"/>
          <p:cNvSpPr/>
          <p:nvPr/>
        </p:nvSpPr>
        <p:spPr>
          <a:xfrm rot="1115746">
            <a:off x="5835396" y="4282440"/>
            <a:ext cx="1837944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5" name="Notched Right Arrow 124"/>
          <p:cNvSpPr/>
          <p:nvPr/>
        </p:nvSpPr>
        <p:spPr>
          <a:xfrm rot="1081935">
            <a:off x="5815584" y="4251959"/>
            <a:ext cx="1865376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6" name="Notched Right Arrow 125"/>
          <p:cNvSpPr/>
          <p:nvPr/>
        </p:nvSpPr>
        <p:spPr>
          <a:xfrm rot="1048125">
            <a:off x="5795772" y="4221480"/>
            <a:ext cx="1892808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Notched Right Arrow 126"/>
          <p:cNvSpPr/>
          <p:nvPr/>
        </p:nvSpPr>
        <p:spPr>
          <a:xfrm rot="1014314">
            <a:off x="5775960" y="4191000"/>
            <a:ext cx="192024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8" name="Notched Right Arrow 127"/>
          <p:cNvSpPr/>
          <p:nvPr/>
        </p:nvSpPr>
        <p:spPr>
          <a:xfrm rot="980504">
            <a:off x="5756148" y="4160520"/>
            <a:ext cx="1947672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9" name="Notched Right Arrow 128"/>
          <p:cNvSpPr/>
          <p:nvPr/>
        </p:nvSpPr>
        <p:spPr>
          <a:xfrm rot="946693">
            <a:off x="5736336" y="4130039"/>
            <a:ext cx="1975104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0" name="Notched Right Arrow 129"/>
          <p:cNvSpPr/>
          <p:nvPr/>
        </p:nvSpPr>
        <p:spPr>
          <a:xfrm rot="912883">
            <a:off x="5716524" y="4099559"/>
            <a:ext cx="2002536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1" name="Notched Right Arrow 130"/>
          <p:cNvSpPr/>
          <p:nvPr/>
        </p:nvSpPr>
        <p:spPr>
          <a:xfrm rot="879073">
            <a:off x="5696712" y="4069080"/>
            <a:ext cx="2029968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2" name="Notched Right Arrow 131"/>
          <p:cNvSpPr/>
          <p:nvPr/>
        </p:nvSpPr>
        <p:spPr>
          <a:xfrm rot="845262">
            <a:off x="5676900" y="4038600"/>
            <a:ext cx="20574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3" name="Notched Right Arrow 132"/>
          <p:cNvSpPr/>
          <p:nvPr/>
        </p:nvSpPr>
        <p:spPr>
          <a:xfrm rot="811452">
            <a:off x="5657088" y="4008119"/>
            <a:ext cx="2084832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4" name="Notched Right Arrow 133"/>
          <p:cNvSpPr/>
          <p:nvPr/>
        </p:nvSpPr>
        <p:spPr>
          <a:xfrm rot="777641">
            <a:off x="5637276" y="3977639"/>
            <a:ext cx="2112264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5" name="Notched Right Arrow 134"/>
          <p:cNvSpPr/>
          <p:nvPr/>
        </p:nvSpPr>
        <p:spPr>
          <a:xfrm rot="743831">
            <a:off x="5617464" y="3947159"/>
            <a:ext cx="2139696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6" name="Notched Right Arrow 135"/>
          <p:cNvSpPr/>
          <p:nvPr/>
        </p:nvSpPr>
        <p:spPr>
          <a:xfrm rot="710020">
            <a:off x="5597652" y="3916680"/>
            <a:ext cx="2167128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7" name="Notched Right Arrow 136"/>
          <p:cNvSpPr/>
          <p:nvPr/>
        </p:nvSpPr>
        <p:spPr>
          <a:xfrm rot="676210">
            <a:off x="5577840" y="3886199"/>
            <a:ext cx="219456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Notched Right Arrow 137"/>
          <p:cNvSpPr/>
          <p:nvPr/>
        </p:nvSpPr>
        <p:spPr>
          <a:xfrm rot="642399">
            <a:off x="5558028" y="3855719"/>
            <a:ext cx="2221992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9" name="Notched Right Arrow 138"/>
          <p:cNvSpPr/>
          <p:nvPr/>
        </p:nvSpPr>
        <p:spPr>
          <a:xfrm rot="608589">
            <a:off x="5538216" y="3825239"/>
            <a:ext cx="2249424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0" name="Notched Right Arrow 139"/>
          <p:cNvSpPr/>
          <p:nvPr/>
        </p:nvSpPr>
        <p:spPr>
          <a:xfrm rot="574778">
            <a:off x="5518404" y="3794759"/>
            <a:ext cx="2276856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1" name="Notched Right Arrow 140"/>
          <p:cNvSpPr/>
          <p:nvPr/>
        </p:nvSpPr>
        <p:spPr>
          <a:xfrm rot="540968">
            <a:off x="5498592" y="3764279"/>
            <a:ext cx="2304288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2" name="Notched Right Arrow 141"/>
          <p:cNvSpPr/>
          <p:nvPr/>
        </p:nvSpPr>
        <p:spPr>
          <a:xfrm rot="507157">
            <a:off x="5478780" y="3733799"/>
            <a:ext cx="233172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3" name="Notched Right Arrow 142"/>
          <p:cNvSpPr/>
          <p:nvPr/>
        </p:nvSpPr>
        <p:spPr>
          <a:xfrm rot="473347">
            <a:off x="5458968" y="3703319"/>
            <a:ext cx="2359152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Notched Right Arrow 143"/>
          <p:cNvSpPr/>
          <p:nvPr/>
        </p:nvSpPr>
        <p:spPr>
          <a:xfrm rot="439536">
            <a:off x="5439156" y="3672839"/>
            <a:ext cx="2386584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5" name="Notched Right Arrow 144"/>
          <p:cNvSpPr/>
          <p:nvPr/>
        </p:nvSpPr>
        <p:spPr>
          <a:xfrm rot="405726">
            <a:off x="5419344" y="3642359"/>
            <a:ext cx="2414016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Notched Right Arrow 145"/>
          <p:cNvSpPr/>
          <p:nvPr/>
        </p:nvSpPr>
        <p:spPr>
          <a:xfrm rot="371915">
            <a:off x="5399532" y="3611879"/>
            <a:ext cx="2441448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7" name="Notched Right Arrow 146"/>
          <p:cNvSpPr/>
          <p:nvPr/>
        </p:nvSpPr>
        <p:spPr>
          <a:xfrm rot="338105">
            <a:off x="5379720" y="3581399"/>
            <a:ext cx="246888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8" name="Notched Right Arrow 147"/>
          <p:cNvSpPr/>
          <p:nvPr/>
        </p:nvSpPr>
        <p:spPr>
          <a:xfrm rot="304294">
            <a:off x="5359908" y="3550919"/>
            <a:ext cx="2496312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9" name="Notched Right Arrow 148"/>
          <p:cNvSpPr/>
          <p:nvPr/>
        </p:nvSpPr>
        <p:spPr>
          <a:xfrm rot="270484">
            <a:off x="5340096" y="3520439"/>
            <a:ext cx="2523744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0" name="Notched Right Arrow 149"/>
          <p:cNvSpPr/>
          <p:nvPr/>
        </p:nvSpPr>
        <p:spPr>
          <a:xfrm rot="236673">
            <a:off x="5320284" y="3489959"/>
            <a:ext cx="2551176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1" name="Notched Right Arrow 150"/>
          <p:cNvSpPr/>
          <p:nvPr/>
        </p:nvSpPr>
        <p:spPr>
          <a:xfrm rot="202863">
            <a:off x="5300472" y="3459479"/>
            <a:ext cx="2578608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2" name="Notched Right Arrow 151"/>
          <p:cNvSpPr/>
          <p:nvPr/>
        </p:nvSpPr>
        <p:spPr>
          <a:xfrm rot="169052">
            <a:off x="5280660" y="3428999"/>
            <a:ext cx="260604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3" name="Notched Right Arrow 152"/>
          <p:cNvSpPr/>
          <p:nvPr/>
        </p:nvSpPr>
        <p:spPr>
          <a:xfrm rot="135242">
            <a:off x="5260848" y="3398519"/>
            <a:ext cx="2633472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4" name="Notched Right Arrow 153"/>
          <p:cNvSpPr/>
          <p:nvPr/>
        </p:nvSpPr>
        <p:spPr>
          <a:xfrm rot="101432">
            <a:off x="5241036" y="3368039"/>
            <a:ext cx="2660904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5" name="Notched Right Arrow 154"/>
          <p:cNvSpPr/>
          <p:nvPr/>
        </p:nvSpPr>
        <p:spPr>
          <a:xfrm rot="67621">
            <a:off x="5221224" y="3337559"/>
            <a:ext cx="2688336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6" name="Notched Right Arrow 155"/>
          <p:cNvSpPr/>
          <p:nvPr/>
        </p:nvSpPr>
        <p:spPr>
          <a:xfrm rot="33811">
            <a:off x="5201412" y="3307079"/>
            <a:ext cx="2715768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7" name="Notched Right Arrow 156"/>
          <p:cNvSpPr/>
          <p:nvPr/>
        </p:nvSpPr>
        <p:spPr>
          <a:xfrm>
            <a:off x="5181600" y="3276599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8" name="Ink 157"/>
              <p14:cNvContentPartPr/>
              <p14:nvPr/>
            </p14:nvContentPartPr>
            <p14:xfrm rot="28828">
              <a:off x="3840196" y="1144819"/>
              <a:ext cx="907984" cy="1123840"/>
            </p14:xfrm>
          </p:contentPart>
        </mc:Choice>
        <mc:Fallback xmlns="">
          <p:pic>
            <p:nvPicPr>
              <p:cNvPr id="158" name="Ink 15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28828">
                <a:off x="3828634" y="1134016"/>
                <a:ext cx="930386" cy="1144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9" name="Ink 158"/>
              <p14:cNvContentPartPr/>
              <p14:nvPr/>
            </p14:nvContentPartPr>
            <p14:xfrm rot="57656">
              <a:off x="3926313" y="1188227"/>
              <a:ext cx="904448" cy="1117641"/>
            </p14:xfrm>
          </p:contentPart>
        </mc:Choice>
        <mc:Fallback xmlns="">
          <p:pic>
            <p:nvPicPr>
              <p:cNvPr id="159" name="Ink 15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57656">
                <a:off x="3914796" y="1177429"/>
                <a:ext cx="926762" cy="11381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0" name="Ink 159"/>
              <p14:cNvContentPartPr/>
              <p14:nvPr/>
            </p14:nvContentPartPr>
            <p14:xfrm rot="86483">
              <a:off x="4012430" y="1231636"/>
              <a:ext cx="900911" cy="1111441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rot="86483">
                <a:off x="4000912" y="1220835"/>
                <a:ext cx="923227" cy="11319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1" name="Ink 160"/>
              <p14:cNvContentPartPr/>
              <p14:nvPr/>
            </p14:nvContentPartPr>
            <p14:xfrm rot="115311">
              <a:off x="4098546" y="1275044"/>
              <a:ext cx="897375" cy="1105241"/>
            </p14:xfrm>
          </p:contentPart>
        </mc:Choice>
        <mc:Fallback xmlns="">
          <p:pic>
            <p:nvPicPr>
              <p:cNvPr id="161" name="Ink 16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 rot="115311">
                <a:off x="4087027" y="1264244"/>
                <a:ext cx="919692" cy="11257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2" name="Ink 161"/>
              <p14:cNvContentPartPr/>
              <p14:nvPr/>
            </p14:nvContentPartPr>
            <p14:xfrm rot="144139">
              <a:off x="4184663" y="1318452"/>
              <a:ext cx="893839" cy="1099041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 rot="144139">
                <a:off x="4173153" y="1307667"/>
                <a:ext cx="916140" cy="1119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3" name="Ink 162"/>
              <p14:cNvContentPartPr/>
              <p14:nvPr/>
            </p14:nvContentPartPr>
            <p14:xfrm rot="172967">
              <a:off x="4270779" y="1361860"/>
              <a:ext cx="890303" cy="1092842"/>
            </p14:xfrm>
          </p:contentPart>
        </mc:Choice>
        <mc:Fallback xmlns="">
          <p:pic>
            <p:nvPicPr>
              <p:cNvPr id="163" name="Ink 16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 rot="172967">
                <a:off x="4259249" y="1350712"/>
                <a:ext cx="912642" cy="1113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4" name="Ink 163"/>
              <p14:cNvContentPartPr/>
              <p14:nvPr/>
            </p14:nvContentPartPr>
            <p14:xfrm rot="201794">
              <a:off x="4356896" y="1405268"/>
              <a:ext cx="886766" cy="1086642"/>
            </p14:xfrm>
          </p:contentPart>
        </mc:Choice>
        <mc:Fallback xmlns="">
          <p:pic>
            <p:nvPicPr>
              <p:cNvPr id="164" name="Ink 16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 rot="201794">
                <a:off x="4345380" y="1394106"/>
                <a:ext cx="909079" cy="1107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5" name="Ink 164"/>
              <p14:cNvContentPartPr/>
              <p14:nvPr/>
            </p14:nvContentPartPr>
            <p14:xfrm rot="230622">
              <a:off x="4443012" y="1448676"/>
              <a:ext cx="883230" cy="1080442"/>
            </p14:xfrm>
          </p:contentPart>
        </mc:Choice>
        <mc:Fallback xmlns="">
          <p:pic>
            <p:nvPicPr>
              <p:cNvPr id="165" name="Ink 16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 rot="230622">
                <a:off x="4431499" y="1437497"/>
                <a:ext cx="905536" cy="1101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6" name="Ink 165"/>
              <p14:cNvContentPartPr/>
              <p14:nvPr/>
            </p14:nvContentPartPr>
            <p14:xfrm rot="259450">
              <a:off x="4529129" y="1492084"/>
              <a:ext cx="879694" cy="1074243"/>
            </p14:xfrm>
          </p:contentPart>
        </mc:Choice>
        <mc:Fallback xmlns="">
          <p:pic>
            <p:nvPicPr>
              <p:cNvPr id="166" name="Ink 165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259450">
                <a:off x="4517606" y="1480924"/>
                <a:ext cx="902019" cy="1095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7" name="Ink 166"/>
              <p14:cNvContentPartPr/>
              <p14:nvPr/>
            </p14:nvContentPartPr>
            <p14:xfrm rot="288278">
              <a:off x="4615245" y="1535492"/>
              <a:ext cx="876158" cy="1068043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 rot="288278">
                <a:off x="4603745" y="1524340"/>
                <a:ext cx="898439" cy="1089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8" name="Ink 167"/>
              <p14:cNvContentPartPr/>
              <p14:nvPr/>
            </p14:nvContentPartPr>
            <p14:xfrm rot="317105">
              <a:off x="4701362" y="1578901"/>
              <a:ext cx="872621" cy="1061843"/>
            </p14:xfrm>
          </p:contentPart>
        </mc:Choice>
        <mc:Fallback xmlns="">
          <p:pic>
            <p:nvPicPr>
              <p:cNvPr id="168" name="Ink 167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 rot="317105">
                <a:off x="4689885" y="1567754"/>
                <a:ext cx="894858" cy="1082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9" name="Ink 168"/>
              <p14:cNvContentPartPr/>
              <p14:nvPr/>
            </p14:nvContentPartPr>
            <p14:xfrm rot="345933">
              <a:off x="4787478" y="1622309"/>
              <a:ext cx="869085" cy="1055643"/>
            </p14:xfrm>
          </p:contentPart>
        </mc:Choice>
        <mc:Fallback xmlns="">
          <p:pic>
            <p:nvPicPr>
              <p:cNvPr id="169" name="Ink 168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 rot="345933">
                <a:off x="4775957" y="1611508"/>
                <a:ext cx="891406" cy="1076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70" name="Ink 169"/>
              <p14:cNvContentPartPr/>
              <p14:nvPr/>
            </p14:nvContentPartPr>
            <p14:xfrm rot="374761">
              <a:off x="4873595" y="1665716"/>
              <a:ext cx="865549" cy="1049444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 rot="374761">
                <a:off x="4862059" y="1654919"/>
                <a:ext cx="887900" cy="1070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71" name="Ink 170"/>
              <p14:cNvContentPartPr/>
              <p14:nvPr/>
            </p14:nvContentPartPr>
            <p14:xfrm rot="403589">
              <a:off x="4959711" y="1709124"/>
              <a:ext cx="862013" cy="1043244"/>
            </p14:xfrm>
          </p:contentPart>
        </mc:Choice>
        <mc:Fallback xmlns="">
          <p:pic>
            <p:nvPicPr>
              <p:cNvPr id="171" name="Ink 170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 rot="403589">
                <a:off x="4948189" y="1697964"/>
                <a:ext cx="884337" cy="1064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72" name="Ink 171"/>
              <p14:cNvContentPartPr/>
              <p14:nvPr/>
            </p14:nvContentPartPr>
            <p14:xfrm rot="432416">
              <a:off x="5045828" y="1752533"/>
              <a:ext cx="858476" cy="1037044"/>
            </p14:xfrm>
          </p:contentPart>
        </mc:Choice>
        <mc:Fallback xmlns="">
          <p:pic>
            <p:nvPicPr>
              <p:cNvPr id="172" name="Ink 171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rot="432416">
                <a:off x="5034324" y="1741723"/>
                <a:ext cx="880765" cy="1057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73" name="Ink 172"/>
              <p14:cNvContentPartPr/>
              <p14:nvPr/>
            </p14:nvContentPartPr>
            <p14:xfrm rot="461244">
              <a:off x="5131944" y="1795941"/>
              <a:ext cx="854940" cy="1030844"/>
            </p14:xfrm>
          </p:contentPart>
        </mc:Choice>
        <mc:Fallback xmlns="">
          <p:pic>
            <p:nvPicPr>
              <p:cNvPr id="173" name="Ink 172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 rot="461244">
                <a:off x="5120430" y="1785139"/>
                <a:ext cx="877249" cy="10513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74" name="Ink 173"/>
              <p14:cNvContentPartPr/>
              <p14:nvPr/>
            </p14:nvContentPartPr>
            <p14:xfrm rot="490072">
              <a:off x="5218061" y="1839349"/>
              <a:ext cx="851404" cy="1024645"/>
            </p14:xfrm>
          </p:contentPart>
        </mc:Choice>
        <mc:Fallback xmlns="">
          <p:pic>
            <p:nvPicPr>
              <p:cNvPr id="174" name="Ink 173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 rot="490072">
                <a:off x="5206546" y="1828548"/>
                <a:ext cx="873715" cy="10451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75" name="Ink 174"/>
              <p14:cNvContentPartPr/>
              <p14:nvPr/>
            </p14:nvContentPartPr>
            <p14:xfrm rot="518900">
              <a:off x="5304177" y="1882757"/>
              <a:ext cx="847868" cy="1018445"/>
            </p14:xfrm>
          </p:contentPart>
        </mc:Choice>
        <mc:Fallback xmlns="">
          <p:pic>
            <p:nvPicPr>
              <p:cNvPr id="175" name="Ink 174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 rot="518900">
                <a:off x="5292656" y="1871949"/>
                <a:ext cx="870190" cy="1038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76" name="Ink 175"/>
              <p14:cNvContentPartPr/>
              <p14:nvPr/>
            </p14:nvContentPartPr>
            <p14:xfrm rot="547727">
              <a:off x="5390294" y="1926166"/>
              <a:ext cx="844331" cy="1012245"/>
            </p14:xfrm>
          </p:contentPart>
        </mc:Choice>
        <mc:Fallback xmlns="">
          <p:pic>
            <p:nvPicPr>
              <p:cNvPr id="176" name="Ink 175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 rot="547727">
                <a:off x="5378772" y="1915367"/>
                <a:ext cx="867015" cy="1032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7" name="Ink 176"/>
              <p14:cNvContentPartPr/>
              <p14:nvPr/>
            </p14:nvContentPartPr>
            <p14:xfrm rot="576555">
              <a:off x="5476411" y="1969573"/>
              <a:ext cx="840795" cy="1006046"/>
            </p14:xfrm>
          </p:contentPart>
        </mc:Choice>
        <mc:Fallback xmlns="">
          <p:pic>
            <p:nvPicPr>
              <p:cNvPr id="177" name="Ink 176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 rot="576555">
                <a:off x="5464908" y="1958775"/>
                <a:ext cx="863441" cy="1026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78" name="Ink 177"/>
              <p14:cNvContentPartPr/>
              <p14:nvPr/>
            </p14:nvContentPartPr>
            <p14:xfrm rot="605383">
              <a:off x="5562527" y="2012981"/>
              <a:ext cx="837259" cy="999846"/>
            </p14:xfrm>
          </p:contentPart>
        </mc:Choice>
        <mc:Fallback xmlns="">
          <p:pic>
            <p:nvPicPr>
              <p:cNvPr id="178" name="Ink 177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 rot="605383">
                <a:off x="5551003" y="2002180"/>
                <a:ext cx="859946" cy="1020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79" name="Ink 178"/>
              <p14:cNvContentPartPr/>
              <p14:nvPr/>
            </p14:nvContentPartPr>
            <p14:xfrm rot="634211">
              <a:off x="5648643" y="2056389"/>
              <a:ext cx="833723" cy="993646"/>
            </p14:xfrm>
          </p:contentPart>
        </mc:Choice>
        <mc:Fallback xmlns="">
          <p:pic>
            <p:nvPicPr>
              <p:cNvPr id="179" name="Ink 178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 rot="634211">
                <a:off x="5637124" y="2045588"/>
                <a:ext cx="856402" cy="10141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80" name="Ink 179"/>
              <p14:cNvContentPartPr/>
              <p14:nvPr/>
            </p14:nvContentPartPr>
            <p14:xfrm rot="663038">
              <a:off x="5734760" y="2099798"/>
              <a:ext cx="830186" cy="987446"/>
            </p14:xfrm>
          </p:contentPart>
        </mc:Choice>
        <mc:Fallback xmlns="">
          <p:pic>
            <p:nvPicPr>
              <p:cNvPr id="180" name="Ink 179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 rot="663038">
                <a:off x="5723240" y="2088998"/>
                <a:ext cx="852507" cy="10079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81" name="Ink 180"/>
              <p14:cNvContentPartPr/>
              <p14:nvPr/>
            </p14:nvContentPartPr>
            <p14:xfrm rot="691866">
              <a:off x="5820876" y="2143206"/>
              <a:ext cx="826650" cy="981247"/>
            </p14:xfrm>
          </p:contentPart>
        </mc:Choice>
        <mc:Fallback xmlns="">
          <p:pic>
            <p:nvPicPr>
              <p:cNvPr id="181" name="Ink 180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 rot="691866">
                <a:off x="5809360" y="2132415"/>
                <a:ext cx="848963" cy="100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82" name="Ink 181"/>
              <p14:cNvContentPartPr/>
              <p14:nvPr/>
            </p14:nvContentPartPr>
            <p14:xfrm rot="720694">
              <a:off x="5906992" y="2186614"/>
              <a:ext cx="823114" cy="975047"/>
            </p14:xfrm>
          </p:contentPart>
        </mc:Choice>
        <mc:Fallback xmlns="">
          <p:pic>
            <p:nvPicPr>
              <p:cNvPr id="182" name="Ink 181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 rot="720694">
                <a:off x="5895470" y="2175816"/>
                <a:ext cx="845438" cy="995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83" name="Ink 182"/>
              <p14:cNvContentPartPr/>
              <p14:nvPr/>
            </p14:nvContentPartPr>
            <p14:xfrm rot="749522">
              <a:off x="5993109" y="2230022"/>
              <a:ext cx="819578" cy="968847"/>
            </p14:xfrm>
          </p:contentPart>
        </mc:Choice>
        <mc:Fallback xmlns="">
          <p:pic>
            <p:nvPicPr>
              <p:cNvPr id="183" name="Ink 182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 rot="749522">
                <a:off x="5981591" y="2219225"/>
                <a:ext cx="841894" cy="9897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84" name="Ink 183"/>
              <p14:cNvContentPartPr/>
              <p14:nvPr/>
            </p14:nvContentPartPr>
            <p14:xfrm rot="778350">
              <a:off x="6079225" y="2273429"/>
              <a:ext cx="816042" cy="962648"/>
            </p14:xfrm>
          </p:contentPart>
        </mc:Choice>
        <mc:Fallback xmlns="">
          <p:pic>
            <p:nvPicPr>
              <p:cNvPr id="184" name="Ink 183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 rot="778350">
                <a:off x="6067706" y="2262629"/>
                <a:ext cx="838360" cy="983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85" name="Ink 184"/>
              <p14:cNvContentPartPr/>
              <p14:nvPr/>
            </p14:nvContentPartPr>
            <p14:xfrm rot="807177">
              <a:off x="6165343" y="2316838"/>
              <a:ext cx="812505" cy="956448"/>
            </p14:xfrm>
          </p:contentPart>
        </mc:Choice>
        <mc:Fallback xmlns="">
          <p:pic>
            <p:nvPicPr>
              <p:cNvPr id="185" name="Ink 184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 rot="807177">
                <a:off x="6153823" y="2306047"/>
                <a:ext cx="834825" cy="977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86" name="Ink 185"/>
              <p14:cNvContentPartPr/>
              <p14:nvPr/>
            </p14:nvContentPartPr>
            <p14:xfrm rot="836005">
              <a:off x="6251459" y="2360246"/>
              <a:ext cx="808969" cy="950248"/>
            </p14:xfrm>
          </p:contentPart>
        </mc:Choice>
        <mc:Fallback xmlns="">
          <p:pic>
            <p:nvPicPr>
              <p:cNvPr id="186" name="Ink 185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 rot="836005">
                <a:off x="6239938" y="2349096"/>
                <a:ext cx="831290" cy="9711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87" name="Ink 186"/>
              <p14:cNvContentPartPr/>
              <p14:nvPr/>
            </p14:nvContentPartPr>
            <p14:xfrm rot="864833">
              <a:off x="6337575" y="2403654"/>
              <a:ext cx="805433" cy="944048"/>
            </p14:xfrm>
          </p:contentPart>
        </mc:Choice>
        <mc:Fallback xmlns="">
          <p:pic>
            <p:nvPicPr>
              <p:cNvPr id="187" name="Ink 186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 rot="864833">
                <a:off x="6326053" y="2392853"/>
                <a:ext cx="827756" cy="9645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88" name="Ink 187"/>
              <p14:cNvContentPartPr/>
              <p14:nvPr/>
            </p14:nvContentPartPr>
            <p14:xfrm rot="893661">
              <a:off x="6423692" y="2447062"/>
              <a:ext cx="801897" cy="937849"/>
            </p14:xfrm>
          </p:contentPart>
        </mc:Choice>
        <mc:Fallback xmlns="">
          <p:pic>
            <p:nvPicPr>
              <p:cNvPr id="188" name="Ink 187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 rot="893661">
                <a:off x="6412175" y="2435910"/>
                <a:ext cx="824212" cy="9587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89" name="Ink 188"/>
              <p14:cNvContentPartPr/>
              <p14:nvPr/>
            </p14:nvContentPartPr>
            <p14:xfrm rot="922488">
              <a:off x="6509808" y="2490471"/>
              <a:ext cx="798360" cy="931649"/>
            </p14:xfrm>
          </p:contentPart>
        </mc:Choice>
        <mc:Fallback xmlns="">
          <p:pic>
            <p:nvPicPr>
              <p:cNvPr id="189" name="Ink 188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 rot="922488">
                <a:off x="6498290" y="2479307"/>
                <a:ext cx="820677" cy="9525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90" name="Ink 189"/>
              <p14:cNvContentPartPr/>
              <p14:nvPr/>
            </p14:nvContentPartPr>
            <p14:xfrm rot="951316">
              <a:off x="6595925" y="2533879"/>
              <a:ext cx="794824" cy="925449"/>
            </p14:xfrm>
          </p:contentPart>
        </mc:Choice>
        <mc:Fallback xmlns="">
          <p:pic>
            <p:nvPicPr>
              <p:cNvPr id="190" name="Ink 189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 rot="951316">
                <a:off x="6584406" y="2523076"/>
                <a:ext cx="817142" cy="9459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91" name="Ink 190"/>
              <p14:cNvContentPartPr/>
              <p14:nvPr/>
            </p14:nvContentPartPr>
            <p14:xfrm rot="980144">
              <a:off x="6682041" y="2577286"/>
              <a:ext cx="791288" cy="919250"/>
            </p14:xfrm>
          </p:contentPart>
        </mc:Choice>
        <mc:Fallback xmlns="">
          <p:pic>
            <p:nvPicPr>
              <p:cNvPr id="191" name="Ink 190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 rot="980144">
                <a:off x="6670521" y="2566124"/>
                <a:ext cx="813608" cy="940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92" name="Ink 191"/>
              <p14:cNvContentPartPr/>
              <p14:nvPr/>
            </p14:nvContentPartPr>
            <p14:xfrm rot="1008972">
              <a:off x="6768157" y="2620694"/>
              <a:ext cx="787752" cy="913050"/>
            </p14:xfrm>
          </p:contentPart>
        </mc:Choice>
        <mc:Fallback xmlns="">
          <p:pic>
            <p:nvPicPr>
              <p:cNvPr id="192" name="Ink 191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 rot="1008972">
                <a:off x="6756641" y="2609893"/>
                <a:ext cx="810064" cy="933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93" name="Ink 192"/>
              <p14:cNvContentPartPr/>
              <p14:nvPr/>
            </p14:nvContentPartPr>
            <p14:xfrm rot="1037799">
              <a:off x="6854275" y="2664103"/>
              <a:ext cx="784215" cy="906850"/>
            </p14:xfrm>
          </p:contentPart>
        </mc:Choice>
        <mc:Fallback xmlns="">
          <p:pic>
            <p:nvPicPr>
              <p:cNvPr id="193" name="Ink 192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 rot="1037799">
                <a:off x="6842753" y="2653303"/>
                <a:ext cx="806539" cy="927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94" name="Ink 193"/>
              <p14:cNvContentPartPr/>
              <p14:nvPr/>
            </p14:nvContentPartPr>
            <p14:xfrm rot="1066627">
              <a:off x="6940391" y="2707511"/>
              <a:ext cx="780679" cy="900650"/>
            </p14:xfrm>
          </p:contentPart>
        </mc:Choice>
        <mc:Fallback xmlns="">
          <p:pic>
            <p:nvPicPr>
              <p:cNvPr id="194" name="Ink 193"/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 rot="1066627">
                <a:off x="6928884" y="2696708"/>
                <a:ext cx="802974" cy="9215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95" name="Ink 194"/>
              <p14:cNvContentPartPr/>
              <p14:nvPr/>
            </p14:nvContentPartPr>
            <p14:xfrm rot="1095455">
              <a:off x="7026508" y="2750919"/>
              <a:ext cx="777143" cy="894451"/>
            </p14:xfrm>
          </p:contentPart>
        </mc:Choice>
        <mc:Fallback xmlns="">
          <p:pic>
            <p:nvPicPr>
              <p:cNvPr id="195" name="Ink 194"/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 rot="1095455">
                <a:off x="7014989" y="2740121"/>
                <a:ext cx="799460" cy="9149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96" name="Ink 195"/>
              <p14:cNvContentPartPr/>
              <p14:nvPr/>
            </p14:nvContentPartPr>
            <p14:xfrm rot="1124283">
              <a:off x="7112624" y="2794327"/>
              <a:ext cx="773607" cy="888251"/>
            </p14:xfrm>
          </p:contentPart>
        </mc:Choice>
        <mc:Fallback xmlns="">
          <p:pic>
            <p:nvPicPr>
              <p:cNvPr id="196" name="Ink 195"/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 rot="1124283">
                <a:off x="7101099" y="2783525"/>
                <a:ext cx="795936" cy="909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97" name="Ink 196"/>
              <p14:cNvContentPartPr/>
              <p14:nvPr/>
            </p14:nvContentPartPr>
            <p14:xfrm rot="1153110">
              <a:off x="7198740" y="2837736"/>
              <a:ext cx="770070" cy="882051"/>
            </p14:xfrm>
          </p:contentPart>
        </mc:Choice>
        <mc:Fallback xmlns="">
          <p:pic>
            <p:nvPicPr>
              <p:cNvPr id="197" name="Ink 196"/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 rot="1153110">
                <a:off x="7187198" y="2826931"/>
                <a:ext cx="792433" cy="902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98" name="Ink 197"/>
              <p14:cNvContentPartPr/>
              <p14:nvPr/>
            </p14:nvContentPartPr>
            <p14:xfrm rot="1181938">
              <a:off x="7284856" y="2881144"/>
              <a:ext cx="766534" cy="875851"/>
            </p14:xfrm>
          </p:contentPart>
        </mc:Choice>
        <mc:Fallback xmlns="">
          <p:pic>
            <p:nvPicPr>
              <p:cNvPr id="198" name="Ink 197"/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 rot="1181938">
                <a:off x="7273335" y="2870344"/>
                <a:ext cx="788857" cy="896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99" name="Ink 198"/>
              <p14:cNvContentPartPr/>
              <p14:nvPr/>
            </p14:nvContentPartPr>
            <p14:xfrm rot="1210766">
              <a:off x="7370973" y="2924551"/>
              <a:ext cx="762998" cy="869652"/>
            </p14:xfrm>
          </p:contentPart>
        </mc:Choice>
        <mc:Fallback xmlns="">
          <p:pic>
            <p:nvPicPr>
              <p:cNvPr id="199" name="Ink 198"/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 rot="1210766">
                <a:off x="7359451" y="2913748"/>
                <a:ext cx="785323" cy="890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00" name="Ink 199"/>
              <p14:cNvContentPartPr/>
              <p14:nvPr/>
            </p14:nvContentPartPr>
            <p14:xfrm rot="1239594">
              <a:off x="7457089" y="2967959"/>
              <a:ext cx="759462" cy="863452"/>
            </p14:xfrm>
          </p:contentPart>
        </mc:Choice>
        <mc:Fallback xmlns="">
          <p:pic>
            <p:nvPicPr>
              <p:cNvPr id="200" name="Ink 199"/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 rot="1239594">
                <a:off x="7445571" y="2957161"/>
                <a:ext cx="781778" cy="884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01" name="Ink 200"/>
              <p14:cNvContentPartPr/>
              <p14:nvPr/>
            </p14:nvContentPartPr>
            <p14:xfrm rot="1268421">
              <a:off x="7543207" y="3011368"/>
              <a:ext cx="755925" cy="857252"/>
            </p14:xfrm>
          </p:contentPart>
        </mc:Choice>
        <mc:Fallback xmlns="">
          <p:pic>
            <p:nvPicPr>
              <p:cNvPr id="201" name="Ink 200"/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 rot="1268421">
                <a:off x="7531688" y="3000567"/>
                <a:ext cx="778243" cy="8777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02" name="Ink 201"/>
              <p14:cNvContentPartPr/>
              <p14:nvPr/>
            </p14:nvContentPartPr>
            <p14:xfrm rot="1297249">
              <a:off x="7629323" y="3054776"/>
              <a:ext cx="752389" cy="851053"/>
            </p14:xfrm>
          </p:contentPart>
        </mc:Choice>
        <mc:Fallback xmlns="">
          <p:pic>
            <p:nvPicPr>
              <p:cNvPr id="202" name="Ink 201"/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 rot="1297249">
                <a:off x="7617803" y="3043976"/>
                <a:ext cx="774709" cy="8715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03" name="Ink 202"/>
              <p14:cNvContentPartPr/>
              <p14:nvPr/>
            </p14:nvContentPartPr>
            <p14:xfrm rot="1326077">
              <a:off x="7715439" y="3098184"/>
              <a:ext cx="748853" cy="844853"/>
            </p14:xfrm>
          </p:contentPart>
        </mc:Choice>
        <mc:Fallback xmlns="">
          <p:pic>
            <p:nvPicPr>
              <p:cNvPr id="203" name="Ink 202"/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 rot="1326077">
                <a:off x="7703924" y="3087385"/>
                <a:ext cx="771164" cy="865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04" name="Ink 203"/>
              <p14:cNvContentPartPr/>
              <p14:nvPr/>
            </p14:nvContentPartPr>
            <p14:xfrm rot="1354905">
              <a:off x="7801556" y="3141592"/>
              <a:ext cx="745317" cy="838653"/>
            </p14:xfrm>
          </p:contentPart>
        </mc:Choice>
        <mc:Fallback xmlns="">
          <p:pic>
            <p:nvPicPr>
              <p:cNvPr id="204" name="Ink 203"/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 rot="1354905">
                <a:off x="7790034" y="3130789"/>
                <a:ext cx="767641" cy="859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05" name="Ink 204"/>
              <p14:cNvContentPartPr/>
              <p14:nvPr/>
            </p14:nvContentPartPr>
            <p14:xfrm rot="1383732">
              <a:off x="7887672" y="3185001"/>
              <a:ext cx="741780" cy="832453"/>
            </p14:xfrm>
          </p:contentPart>
        </mc:Choice>
        <mc:Fallback xmlns="">
          <p:pic>
            <p:nvPicPr>
              <p:cNvPr id="205" name="Ink 204"/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 rot="1383732">
                <a:off x="7876132" y="3174199"/>
                <a:ext cx="764138" cy="852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206" name="Ink 205"/>
              <p14:cNvContentPartPr/>
              <p14:nvPr/>
            </p14:nvContentPartPr>
            <p14:xfrm rot="1412560">
              <a:off x="7973788" y="3228408"/>
              <a:ext cx="738244" cy="826254"/>
            </p14:xfrm>
          </p:contentPart>
        </mc:Choice>
        <mc:Fallback xmlns="">
          <p:pic>
            <p:nvPicPr>
              <p:cNvPr id="206" name="Ink 205"/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 rot="1412560">
                <a:off x="7962247" y="3217603"/>
                <a:ext cx="760604" cy="8467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207" name="Ink 206"/>
              <p14:cNvContentPartPr/>
              <p14:nvPr/>
            </p14:nvContentPartPr>
            <p14:xfrm rot="1441388">
              <a:off x="8059905" y="3271816"/>
              <a:ext cx="734708" cy="820054"/>
            </p14:xfrm>
          </p:contentPart>
        </mc:Choice>
        <mc:Fallback xmlns="">
          <p:pic>
            <p:nvPicPr>
              <p:cNvPr id="207" name="Ink 206"/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 rot="1441388">
                <a:off x="8048380" y="3261021"/>
                <a:ext cx="757037" cy="8405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8296276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7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7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1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11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14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14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17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19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19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21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21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23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23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26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26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27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27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29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29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31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31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33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33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34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34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37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37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39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39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41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41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42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42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43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43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44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44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46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46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47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47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49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49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1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7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7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11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" nodeType="withEffect">
                                  <p:stCondLst>
                                    <p:cond delay="11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1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14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1" nodeType="withEffect">
                                  <p:stCondLst>
                                    <p:cond delay="14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17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1" nodeType="with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19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1" nodeType="withEffect">
                                  <p:stCondLst>
                                    <p:cond delay="19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21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1" nodeType="withEffect">
                                  <p:stCondLst>
                                    <p:cond delay="21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1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23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1" nodeType="withEffect">
                                  <p:stCondLst>
                                    <p:cond delay="23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1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26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1" nodeType="withEffect">
                                  <p:stCondLst>
                                    <p:cond delay="26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27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xit" presetSubtype="0" fill="hold" grpId="1" nodeType="withEffect">
                                  <p:stCondLst>
                                    <p:cond delay="27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grpId="1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29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grpId="1" nodeType="withEffect">
                                  <p:stCondLst>
                                    <p:cond delay="29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31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grpId="1" nodeType="withEffect">
                                  <p:stCondLst>
                                    <p:cond delay="31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grpId="1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33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" nodeType="withEffect">
                                  <p:stCondLst>
                                    <p:cond delay="33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34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xit" presetSubtype="0" fill="hold" grpId="1" nodeType="withEffect">
                                  <p:stCondLst>
                                    <p:cond delay="34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xit" presetSubtype="0" fill="hold" grpId="1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37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xit" presetSubtype="0" fill="hold" grpId="1" nodeType="withEffect">
                                  <p:stCondLst>
                                    <p:cond delay="37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39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grpId="1" nodeType="withEffect">
                                  <p:stCondLst>
                                    <p:cond delay="39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41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grpId="1" nodeType="withEffect">
                                  <p:stCondLst>
                                    <p:cond delay="41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42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grpId="1" nodeType="withEffect">
                                  <p:stCondLst>
                                    <p:cond delay="42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43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grpId="1" nodeType="withEffect">
                                  <p:stCondLst>
                                    <p:cond delay="43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0" nodeType="withEffect">
                                  <p:stCondLst>
                                    <p:cond delay="44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xit" presetSubtype="0" fill="hold" grpId="1" nodeType="withEffect">
                                  <p:stCondLst>
                                    <p:cond delay="44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xit" presetSubtype="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grpId="0" nodeType="withEffect">
                                  <p:stCondLst>
                                    <p:cond delay="46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xit" presetSubtype="0" fill="hold" grpId="1" nodeType="withEffect">
                                  <p:stCondLst>
                                    <p:cond delay="46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0" nodeType="withEffect">
                                  <p:stCondLst>
                                    <p:cond delay="47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xit" presetSubtype="0" fill="hold" grpId="1" nodeType="withEffect">
                                  <p:stCondLst>
                                    <p:cond delay="47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xit" presetSubtype="0" fill="hold" grpId="1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grpId="0" nodeType="withEffect">
                                  <p:stCondLst>
                                    <p:cond delay="49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xit" presetSubtype="0" fill="hold" grpId="1" nodeType="withEffect">
                                  <p:stCondLst>
                                    <p:cond delay="49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xit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grpId="1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xit" presetSubtype="0" fill="hold" grpId="1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grpId="0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xit" presetSubtype="0" fill="hold" grpId="1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xit" presetSubtype="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ntr" presetSubtype="0" fill="hold" grpId="0" nodeType="with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xit" presetSubtype="0" fill="hold" grpId="1" nodeType="with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ntr" presetSubtype="0" fill="hold" grpId="0" nodeType="withEffect">
                                  <p:stCondLst>
                                    <p:cond delay="7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xit" presetSubtype="0" fill="hold" grpId="1" nodeType="withEffect">
                                  <p:stCondLst>
                                    <p:cond delay="7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0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xit" presetSubtype="0" fill="hold" grpId="1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ntr" presetSubtype="0" fill="hold" grpId="0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xit" presetSubtype="0" fill="hold" grpId="1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ntr" presetSubtype="0" fill="hold" grpId="0" nodeType="withEffect">
                                  <p:stCondLst>
                                    <p:cond delay="11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xit" presetSubtype="0" fill="hold" grpId="1" nodeType="withEffect">
                                  <p:stCondLst>
                                    <p:cond delay="11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xit" presetSubtype="0" fill="hold" grpId="1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ntr" presetSubtype="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xit" presetSubtype="0" fill="hold" grpId="1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ntr" presetSubtype="0" fill="hold" grpId="0" nodeType="withEffect">
                                  <p:stCondLst>
                                    <p:cond delay="14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xit" presetSubtype="0" fill="hold" grpId="1" nodeType="withEffect">
                                  <p:stCondLst>
                                    <p:cond delay="14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xit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grpId="0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xit" presetSubtype="0" fill="hold" grpId="1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grpId="0" nodeType="withEffect">
                                  <p:stCondLst>
                                    <p:cond delay="17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ntr" presetSubtype="0" fill="hold" grpId="0" nodeType="with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xit" presetSubtype="0" fill="hold" grpId="1" nodeType="with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" presetClass="entr" presetSubtype="0" fill="hold" grpId="0" nodeType="withEffect">
                                  <p:stCondLst>
                                    <p:cond delay="19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xit" presetSubtype="0" fill="hold" grpId="1" nodeType="withEffect">
                                  <p:stCondLst>
                                    <p:cond delay="19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ntr" presetSubtype="0" fill="hold" grpId="0" nodeType="withEffect">
                                  <p:stCondLst>
                                    <p:cond delay="21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xit" presetSubtype="0" fill="hold" grpId="1" nodeType="withEffect">
                                  <p:stCondLst>
                                    <p:cond delay="21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" presetClass="entr" presetSubtype="0" fill="hold" grpId="0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" presetClass="exit" presetSubtype="0" fill="hold" grpId="1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0" nodeType="withEffect">
                                  <p:stCondLst>
                                    <p:cond delay="23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xit" presetSubtype="0" fill="hold" grpId="1" nodeType="withEffect">
                                  <p:stCondLst>
                                    <p:cond delay="23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xit" presetSubtype="0" fill="hold" grpId="1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ntr" presetSubtype="0" fill="hold" grpId="0" nodeType="withEffect">
                                  <p:stCondLst>
                                    <p:cond delay="26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xit" presetSubtype="0" fill="hold" grpId="1" nodeType="withEffect">
                                  <p:stCondLst>
                                    <p:cond delay="26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ntr" presetSubtype="0" fill="hold" grpId="0" nodeType="withEffect">
                                  <p:stCondLst>
                                    <p:cond delay="27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xit" presetSubtype="0" fill="hold" grpId="1" nodeType="withEffect">
                                  <p:stCondLst>
                                    <p:cond delay="27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" presetClass="entr" presetSubtype="0" fill="hold" grpId="0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" presetClass="exit" presetSubtype="0" fill="hold" grpId="1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" presetClass="entr" presetSubtype="0" fill="hold" grpId="0" nodeType="withEffect">
                                  <p:stCondLst>
                                    <p:cond delay="29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" presetClass="exit" presetSubtype="0" fill="hold" grpId="1" nodeType="withEffect">
                                  <p:stCondLst>
                                    <p:cond delay="29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ntr" presetSubtype="0" fill="hold" grpId="0" nodeType="withEffect">
                                  <p:stCondLst>
                                    <p:cond delay="31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xit" presetSubtype="0" fill="hold" grpId="1" nodeType="withEffect">
                                  <p:stCondLst>
                                    <p:cond delay="31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grpId="0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grpId="1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" presetClass="entr" presetSubtype="0" fill="hold" grpId="0" nodeType="withEffect">
                                  <p:stCondLst>
                                    <p:cond delay="33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" presetClass="exit" presetSubtype="0" fill="hold" grpId="1" nodeType="withEffect">
                                  <p:stCondLst>
                                    <p:cond delay="33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ntr" presetSubtype="0" fill="hold" grpId="0" nodeType="withEffect">
                                  <p:stCondLst>
                                    <p:cond delay="34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xit" presetSubtype="0" fill="hold" grpId="1" nodeType="withEffect">
                                  <p:stCondLst>
                                    <p:cond delay="34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" presetClass="exit" presetSubtype="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" presetClass="entr" presetSubtype="0" fill="hold" grpId="0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xit" presetSubtype="0" fill="hold" grpId="1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" presetClass="entr" presetSubtype="0" fill="hold" grpId="0" nodeType="withEffect">
                                  <p:stCondLst>
                                    <p:cond delay="37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" presetClass="exit" presetSubtype="0" fill="hold" grpId="1" nodeType="withEffect">
                                  <p:stCondLst>
                                    <p:cond delay="37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xit" presetSubtype="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ntr" presetSubtype="0" fill="hold" grpId="0" nodeType="withEffect">
                                  <p:stCondLst>
                                    <p:cond delay="39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xit" presetSubtype="0" fill="hold" grpId="1" nodeType="withEffect">
                                  <p:stCondLst>
                                    <p:cond delay="39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" presetClass="entr" presetSubtype="0" fill="hold" grpId="0" nodeType="withEffect">
                                  <p:stCondLst>
                                    <p:cond delay="41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" presetClass="exit" presetSubtype="0" fill="hold" grpId="1" nodeType="withEffect">
                                  <p:stCondLst>
                                    <p:cond delay="41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" presetClass="entr" presetSubtype="0" fill="hold" grpId="0" nodeType="withEffect">
                                  <p:stCondLst>
                                    <p:cond delay="42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" presetClass="exit" presetSubtype="0" fill="hold" grpId="1" nodeType="withEffect">
                                  <p:stCondLst>
                                    <p:cond delay="42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" presetClass="entr" presetSubtype="0" fill="hold" grpId="0" nodeType="withEffect">
                                  <p:stCondLst>
                                    <p:cond delay="43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" presetClass="exit" presetSubtype="0" fill="hold" grpId="1" nodeType="withEffect">
                                  <p:stCondLst>
                                    <p:cond delay="43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" presetClass="entr" presetSubtype="0" fill="hold" grpId="0" nodeType="withEffect">
                                  <p:stCondLst>
                                    <p:cond delay="44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" presetClass="exit" presetSubtype="0" fill="hold" grpId="1" nodeType="withEffect">
                                  <p:stCondLst>
                                    <p:cond delay="44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xit" presetSubtype="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0" nodeType="withEffect">
                                  <p:stCondLst>
                                    <p:cond delay="46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xit" presetSubtype="0" fill="hold" grpId="1" nodeType="withEffect">
                                  <p:stCondLst>
                                    <p:cond delay="46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0" nodeType="withEffect">
                                  <p:stCondLst>
                                    <p:cond delay="47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xit" presetSubtype="0" fill="hold" grpId="1" nodeType="withEffect">
                                  <p:stCondLst>
                                    <p:cond delay="47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ntr" presetSubtype="0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xit" presetSubtype="0" fill="hold" grpId="1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ntr" presetSubtype="0" fill="hold" grpId="0" nodeType="withEffect">
                                  <p:stCondLst>
                                    <p:cond delay="49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xit" presetSubtype="0" fill="hold" grpId="1" nodeType="withEffect">
                                  <p:stCondLst>
                                    <p:cond delay="49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" presetClass="entr" presetSubtype="0" fill="hold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" presetClass="exit" presetSubtype="0" fill="hold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" presetClass="entr" presetSubtype="0" fill="hold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xit" presetSubtype="0" fill="hold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xit" presetSubtype="0" fill="hold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ntr" presetSubtype="0" fill="hold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xit" presetSubtype="0" fill="hold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" presetClass="exit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" presetClass="entr" presetSubtype="0" fill="hold" nodeType="with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" presetClass="exit" presetSubtype="0" fill="hold" nodeType="with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" presetClass="entr" presetSubtype="0" fill="hold" nodeType="withEffect">
                                  <p:stCondLst>
                                    <p:cond delay="7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" presetClass="exit" presetSubtype="0" fill="hold" nodeType="withEffect">
                                  <p:stCondLst>
                                    <p:cond delay="7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ntr" presetSubtype="0" fill="hold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" presetClass="exit" presetSubtype="0" fill="hold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ntr" presetSubtype="0" fill="hold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" presetClass="exit" presetSubtype="0" fill="hold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nodeType="withEffect">
                                  <p:stCondLst>
                                    <p:cond delay="11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xit" presetSubtype="0" fill="hold" nodeType="withEffect">
                                  <p:stCondLst>
                                    <p:cond delay="11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xit" presetSubtype="0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" presetClass="entr" presetSubtype="0" fill="hold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" presetClass="exit" presetSubtype="0" fill="hold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" presetClass="entr" presetSubtype="0" fill="hold" nodeType="withEffect">
                                  <p:stCondLst>
                                    <p:cond delay="14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xit" presetSubtype="0" fill="hold" nodeType="withEffect">
                                  <p:stCondLst>
                                    <p:cond delay="14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" presetClass="entr" presetSubtype="0" fill="hold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" presetClass="exit" presetSubtype="0" fill="hold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1" presetClass="entr" presetSubtype="0" fill="hold" nodeType="withEffect">
                                  <p:stCondLst>
                                    <p:cond delay="17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" presetClass="exit" presetSubtype="0" fill="hold" nodeType="withEffect">
                                  <p:stCondLst>
                                    <p:cond delay="17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ntr" presetSubtype="0" fill="hold" nodeType="with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xit" presetSubtype="0" fill="hold" nodeType="with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ntr" presetSubtype="0" fill="hold" nodeType="withEffect">
                                  <p:stCondLst>
                                    <p:cond delay="19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xit" presetSubtype="0" fill="hold" nodeType="withEffect">
                                  <p:stCondLst>
                                    <p:cond delay="19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1" presetClass="entr" presetSubtype="0" fill="hold" nodeType="withEffect">
                                  <p:stCondLst>
                                    <p:cond delay="21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1" presetClass="exit" presetSubtype="0" fill="hold" nodeType="withEffect">
                                  <p:stCondLst>
                                    <p:cond delay="21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1" presetClass="entr" presetSubtype="0" fill="hold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1" presetClass="exit" presetSubtype="0" fill="hold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1" presetClass="entr" presetSubtype="0" fill="hold" nodeType="withEffect">
                                  <p:stCondLst>
                                    <p:cond delay="23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1" presetClass="exit" presetSubtype="0" fill="hold" nodeType="withEffect">
                                  <p:stCondLst>
                                    <p:cond delay="23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1" presetClass="entr" presetSubtype="0" fill="hold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1" presetClass="exit" presetSubtype="0" fill="hold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" presetClass="entr" presetSubtype="0" fill="hold" nodeType="withEffect">
                                  <p:stCondLst>
                                    <p:cond delay="26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xit" presetSubtype="0" fill="hold" nodeType="withEffect">
                                  <p:stCondLst>
                                    <p:cond delay="26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" presetClass="entr" presetSubtype="0" fill="hold" nodeType="withEffect">
                                  <p:stCondLst>
                                    <p:cond delay="27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" presetClass="exit" presetSubtype="0" fill="hold" nodeType="withEffect">
                                  <p:stCondLst>
                                    <p:cond delay="27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1" presetClass="entr" presetSubtype="0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7" presetID="1" presetClass="exit" presetSubtype="0" fill="hold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1" presetClass="entr" presetSubtype="0" fill="hold" nodeType="withEffect">
                                  <p:stCondLst>
                                    <p:cond delay="29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1" presetID="1" presetClass="exit" presetSubtype="0" fill="hold" nodeType="withEffect">
                                  <p:stCondLst>
                                    <p:cond delay="29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5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1" presetClass="entr" presetSubtype="0" fill="hold" nodeType="withEffect">
                                  <p:stCondLst>
                                    <p:cond delay="31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9" presetID="1" presetClass="exit" presetSubtype="0" fill="hold" nodeType="withEffect">
                                  <p:stCondLst>
                                    <p:cond delay="31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1" presetClass="entr" presetSubtype="0" fill="hold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3" presetID="1" presetClass="exit" presetSubtype="0" fill="hold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" presetClass="entr" presetSubtype="0" fill="hold" nodeType="withEffect">
                                  <p:stCondLst>
                                    <p:cond delay="33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" presetClass="exit" presetSubtype="0" fill="hold" nodeType="withEffect">
                                  <p:stCondLst>
                                    <p:cond delay="33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" presetClass="entr" presetSubtype="0" fill="hold" nodeType="withEffect">
                                  <p:stCondLst>
                                    <p:cond delay="34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" presetClass="exit" presetSubtype="0" fill="hold" nodeType="withEffect">
                                  <p:stCondLst>
                                    <p:cond delay="34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5" presetID="1" presetClass="exit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1" presetClass="entr" presetSubtype="0" fill="hold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9" presetID="1" presetClass="exit" presetSubtype="0" fill="hold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presetID="1" presetClass="entr" presetSubtype="0" fill="hold" nodeType="withEffect">
                                  <p:stCondLst>
                                    <p:cond delay="37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" presetID="1" presetClass="exit" presetSubtype="0" fill="hold" nodeType="withEffect">
                                  <p:stCondLst>
                                    <p:cond delay="37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" presetID="1" presetClass="entr" presetSubtype="0" fill="hold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7" presetID="1" presetClass="exit" presetSubtype="0" fill="hold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9" presetID="1" presetClass="entr" presetSubtype="0" fill="hold" nodeType="withEffect">
                                  <p:stCondLst>
                                    <p:cond delay="39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1" presetID="1" presetClass="exit" presetSubtype="0" fill="hold" nodeType="withEffect">
                                  <p:stCondLst>
                                    <p:cond delay="39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5" presetID="1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1" presetClass="entr" presetSubtype="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9" presetID="1" presetClass="exit" presetSubtype="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1" presetID="1" presetClass="entr" presetSubtype="0" fill="hold" nodeType="withEffect">
                                  <p:stCondLst>
                                    <p:cond delay="42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3" presetID="1" presetClass="exit" presetSubtype="0" fill="hold" nodeType="withEffect">
                                  <p:stCondLst>
                                    <p:cond delay="42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5" presetID="1" presetClass="entr" presetSubtype="0" fill="hold" nodeType="withEffect">
                                  <p:stCondLst>
                                    <p:cond delay="43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presetID="1" presetClass="exit" presetSubtype="0" fill="hold" nodeType="withEffect">
                                  <p:stCondLst>
                                    <p:cond delay="43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9" presetID="1" presetClass="entr" presetSubtype="0" fill="hold" nodeType="withEffect">
                                  <p:stCondLst>
                                    <p:cond delay="44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1" presetID="1" presetClass="exit" presetSubtype="0" fill="hold" nodeType="withEffect">
                                  <p:stCondLst>
                                    <p:cond delay="44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3" presetID="1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5" presetID="1" presetClass="exit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7" presetID="1" presetClass="entr" presetSubtype="0" fill="hold" nodeType="withEffect">
                                  <p:stCondLst>
                                    <p:cond delay="46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9" presetID="1" presetClass="exit" presetSubtype="0" fill="hold" nodeType="withEffect">
                                  <p:stCondLst>
                                    <p:cond delay="46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1" presetID="1" presetClass="entr" presetSubtype="0" fill="hold" nodeType="withEffect">
                                  <p:stCondLst>
                                    <p:cond delay="47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3" presetID="1" presetClass="exit" presetSubtype="0" fill="hold" nodeType="withEffect">
                                  <p:stCondLst>
                                    <p:cond delay="47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" presetClass="entr" presetSubtype="0" fill="hold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7" presetID="1" presetClass="exit" presetSubtype="0" fill="hold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1" presetClass="entr" presetSubtype="0" fill="hold" nodeType="withEffect">
                                  <p:stCondLst>
                                    <p:cond delay="49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1" presetID="1" presetClass="exit" presetSubtype="0" fill="hold" nodeType="withEffect">
                                  <p:stCondLst>
                                    <p:cond delay="49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5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5428648" y="1790299"/>
            <a:ext cx="3214838" cy="2849078"/>
          </a:xfrm>
          <a:custGeom>
            <a:avLst/>
            <a:gdLst>
              <a:gd name="connsiteX0" fmla="*/ 86628 w 3214838"/>
              <a:gd name="connsiteY0" fmla="*/ 9625 h 2849078"/>
              <a:gd name="connsiteX1" fmla="*/ 3195588 w 3214838"/>
              <a:gd name="connsiteY1" fmla="*/ 0 h 2849078"/>
              <a:gd name="connsiteX2" fmla="*/ 3214838 w 3214838"/>
              <a:gd name="connsiteY2" fmla="*/ 1443789 h 2849078"/>
              <a:gd name="connsiteX3" fmla="*/ 1684421 w 3214838"/>
              <a:gd name="connsiteY3" fmla="*/ 1491916 h 2849078"/>
              <a:gd name="connsiteX4" fmla="*/ 1665171 w 3214838"/>
              <a:gd name="connsiteY4" fmla="*/ 2849078 h 2849078"/>
              <a:gd name="connsiteX5" fmla="*/ 0 w 3214838"/>
              <a:gd name="connsiteY5" fmla="*/ 2829827 h 2849078"/>
              <a:gd name="connsiteX6" fmla="*/ 86628 w 3214838"/>
              <a:gd name="connsiteY6" fmla="*/ 9625 h 28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4838" h="2849078">
                <a:moveTo>
                  <a:pt x="86628" y="9625"/>
                </a:moveTo>
                <a:lnTo>
                  <a:pt x="3195588" y="0"/>
                </a:lnTo>
                <a:lnTo>
                  <a:pt x="3214838" y="1443789"/>
                </a:lnTo>
                <a:lnTo>
                  <a:pt x="1684421" y="1491916"/>
                </a:lnTo>
                <a:lnTo>
                  <a:pt x="1665171" y="2849078"/>
                </a:lnTo>
                <a:lnTo>
                  <a:pt x="0" y="2829827"/>
                </a:lnTo>
                <a:lnTo>
                  <a:pt x="86628" y="962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580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0811563321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>
            <a:off x="0" y="3276600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>
            <a:off x="2590800" y="3276600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>
            <a:off x="5181600" y="3276599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 rot="1441388">
              <a:off x="8059905" y="3271816"/>
              <a:ext cx="734708" cy="820054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441388">
                <a:off x="8048380" y="3261016"/>
                <a:ext cx="757037" cy="8405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635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bg1"/>
                </a:solidFill>
              </a:rPr>
              <a:t>Normal objects. 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Rotate + move + resize. 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bg1"/>
                </a:solidFill>
              </a:rPr>
              <a:t>(Mixed)</a:t>
            </a:r>
            <a:endParaRPr lang="en-SG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0812131070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 rot="19804930">
            <a:off x="1752600" y="1752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>
            <a:off x="3429000" y="3276600"/>
            <a:ext cx="2092159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 rot="1690524">
            <a:off x="6172200" y="4800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850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10812131070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 rot="19804930">
            <a:off x="1752600" y="1752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>
            <a:off x="3429000" y="3276600"/>
            <a:ext cx="2092159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 rot="1690524">
            <a:off x="6172200" y="4800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PPIndicator201401081213107304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7" name="Notched Right Arrow 6"/>
          <p:cNvSpPr/>
          <p:nvPr/>
        </p:nvSpPr>
        <p:spPr>
          <a:xfrm rot="1656714">
            <a:off x="6057900" y="4770120"/>
            <a:ext cx="1406442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Notched Right Arrow 7"/>
          <p:cNvSpPr/>
          <p:nvPr/>
        </p:nvSpPr>
        <p:spPr>
          <a:xfrm rot="1622903">
            <a:off x="5943600" y="4739640"/>
            <a:ext cx="1441284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Notched Right Arrow 8"/>
          <p:cNvSpPr/>
          <p:nvPr/>
        </p:nvSpPr>
        <p:spPr>
          <a:xfrm rot="1589093">
            <a:off x="5829300" y="4709160"/>
            <a:ext cx="1476126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Notched Right Arrow 9"/>
          <p:cNvSpPr/>
          <p:nvPr/>
        </p:nvSpPr>
        <p:spPr>
          <a:xfrm rot="1555282">
            <a:off x="5715000" y="4678680"/>
            <a:ext cx="1510968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Notched Right Arrow 10"/>
          <p:cNvSpPr/>
          <p:nvPr/>
        </p:nvSpPr>
        <p:spPr>
          <a:xfrm rot="1521472">
            <a:off x="5600700" y="4648200"/>
            <a:ext cx="154581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Notched Right Arrow 11"/>
          <p:cNvSpPr/>
          <p:nvPr/>
        </p:nvSpPr>
        <p:spPr>
          <a:xfrm rot="1487661">
            <a:off x="5486401" y="4617720"/>
            <a:ext cx="1580651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Notched Right Arrow 12"/>
          <p:cNvSpPr/>
          <p:nvPr/>
        </p:nvSpPr>
        <p:spPr>
          <a:xfrm rot="1453851">
            <a:off x="5372101" y="4587240"/>
            <a:ext cx="1615493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Notched Right Arrow 13"/>
          <p:cNvSpPr/>
          <p:nvPr/>
        </p:nvSpPr>
        <p:spPr>
          <a:xfrm rot="1420040">
            <a:off x="5257801" y="4556760"/>
            <a:ext cx="1650335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Notched Right Arrow 14"/>
          <p:cNvSpPr/>
          <p:nvPr/>
        </p:nvSpPr>
        <p:spPr>
          <a:xfrm rot="1386230">
            <a:off x="5143500" y="4526280"/>
            <a:ext cx="1685177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Notched Right Arrow 15"/>
          <p:cNvSpPr/>
          <p:nvPr/>
        </p:nvSpPr>
        <p:spPr>
          <a:xfrm rot="1352419">
            <a:off x="5029200" y="4495800"/>
            <a:ext cx="1720019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Notched Right Arrow 16"/>
          <p:cNvSpPr/>
          <p:nvPr/>
        </p:nvSpPr>
        <p:spPr>
          <a:xfrm rot="1318609">
            <a:off x="4914900" y="4465320"/>
            <a:ext cx="1754861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Notched Right Arrow 17"/>
          <p:cNvSpPr/>
          <p:nvPr/>
        </p:nvSpPr>
        <p:spPr>
          <a:xfrm rot="1284798">
            <a:off x="4800600" y="4434840"/>
            <a:ext cx="1789703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Notched Right Arrow 18"/>
          <p:cNvSpPr/>
          <p:nvPr/>
        </p:nvSpPr>
        <p:spPr>
          <a:xfrm rot="1250988">
            <a:off x="4686301" y="4404360"/>
            <a:ext cx="1824545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Notched Right Arrow 19"/>
          <p:cNvSpPr/>
          <p:nvPr/>
        </p:nvSpPr>
        <p:spPr>
          <a:xfrm rot="1217177">
            <a:off x="4572000" y="4373880"/>
            <a:ext cx="1859387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Notched Right Arrow 20"/>
          <p:cNvSpPr/>
          <p:nvPr/>
        </p:nvSpPr>
        <p:spPr>
          <a:xfrm rot="1183367">
            <a:off x="4457700" y="4343400"/>
            <a:ext cx="1894229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Notched Right Arrow 21"/>
          <p:cNvSpPr/>
          <p:nvPr/>
        </p:nvSpPr>
        <p:spPr>
          <a:xfrm rot="1149556">
            <a:off x="4343400" y="4312920"/>
            <a:ext cx="1929071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Notched Right Arrow 22"/>
          <p:cNvSpPr/>
          <p:nvPr/>
        </p:nvSpPr>
        <p:spPr>
          <a:xfrm rot="1115746">
            <a:off x="4229100" y="4282440"/>
            <a:ext cx="1963913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Notched Right Arrow 23"/>
          <p:cNvSpPr/>
          <p:nvPr/>
        </p:nvSpPr>
        <p:spPr>
          <a:xfrm rot="1081935">
            <a:off x="4114800" y="4251959"/>
            <a:ext cx="1998755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Notched Right Arrow 24"/>
          <p:cNvSpPr/>
          <p:nvPr/>
        </p:nvSpPr>
        <p:spPr>
          <a:xfrm rot="1048125">
            <a:off x="4000500" y="4221480"/>
            <a:ext cx="2033596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Notched Right Arrow 25"/>
          <p:cNvSpPr/>
          <p:nvPr/>
        </p:nvSpPr>
        <p:spPr>
          <a:xfrm rot="1014314">
            <a:off x="3886200" y="4191000"/>
            <a:ext cx="2068438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Notched Right Arrow 26"/>
          <p:cNvSpPr/>
          <p:nvPr/>
        </p:nvSpPr>
        <p:spPr>
          <a:xfrm rot="980504">
            <a:off x="3771900" y="4160520"/>
            <a:ext cx="210328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Notched Right Arrow 27"/>
          <p:cNvSpPr/>
          <p:nvPr/>
        </p:nvSpPr>
        <p:spPr>
          <a:xfrm rot="946693">
            <a:off x="3657600" y="4130039"/>
            <a:ext cx="2138122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Notched Right Arrow 28"/>
          <p:cNvSpPr/>
          <p:nvPr/>
        </p:nvSpPr>
        <p:spPr>
          <a:xfrm rot="912883">
            <a:off x="3543300" y="4099559"/>
            <a:ext cx="2172964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Notched Right Arrow 29"/>
          <p:cNvSpPr/>
          <p:nvPr/>
        </p:nvSpPr>
        <p:spPr>
          <a:xfrm rot="879073">
            <a:off x="3429000" y="4069080"/>
            <a:ext cx="2207806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Notched Right Arrow 30"/>
          <p:cNvSpPr/>
          <p:nvPr/>
        </p:nvSpPr>
        <p:spPr>
          <a:xfrm rot="845262">
            <a:off x="3314700" y="4038600"/>
            <a:ext cx="2242648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Notched Right Arrow 31"/>
          <p:cNvSpPr/>
          <p:nvPr/>
        </p:nvSpPr>
        <p:spPr>
          <a:xfrm rot="811452">
            <a:off x="3200400" y="4008119"/>
            <a:ext cx="227749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Notched Right Arrow 32"/>
          <p:cNvSpPr/>
          <p:nvPr/>
        </p:nvSpPr>
        <p:spPr>
          <a:xfrm rot="777641">
            <a:off x="3086100" y="3977639"/>
            <a:ext cx="2312332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Notched Right Arrow 33"/>
          <p:cNvSpPr/>
          <p:nvPr/>
        </p:nvSpPr>
        <p:spPr>
          <a:xfrm rot="743831">
            <a:off x="2971800" y="3947159"/>
            <a:ext cx="2347174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Notched Right Arrow 34"/>
          <p:cNvSpPr/>
          <p:nvPr/>
        </p:nvSpPr>
        <p:spPr>
          <a:xfrm rot="710020">
            <a:off x="2857500" y="3916680"/>
            <a:ext cx="2382016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Notched Right Arrow 35"/>
          <p:cNvSpPr/>
          <p:nvPr/>
        </p:nvSpPr>
        <p:spPr>
          <a:xfrm rot="676210">
            <a:off x="2743200" y="3886199"/>
            <a:ext cx="2416858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Notched Right Arrow 36"/>
          <p:cNvSpPr/>
          <p:nvPr/>
        </p:nvSpPr>
        <p:spPr>
          <a:xfrm rot="642399">
            <a:off x="2628900" y="3855719"/>
            <a:ext cx="24517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Notched Right Arrow 37"/>
          <p:cNvSpPr/>
          <p:nvPr/>
        </p:nvSpPr>
        <p:spPr>
          <a:xfrm rot="608589">
            <a:off x="2514601" y="3825239"/>
            <a:ext cx="2486541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Notched Right Arrow 38"/>
          <p:cNvSpPr/>
          <p:nvPr/>
        </p:nvSpPr>
        <p:spPr>
          <a:xfrm rot="574778">
            <a:off x="2400301" y="3794759"/>
            <a:ext cx="2521383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Notched Right Arrow 39"/>
          <p:cNvSpPr/>
          <p:nvPr/>
        </p:nvSpPr>
        <p:spPr>
          <a:xfrm rot="540968">
            <a:off x="2286001" y="3764279"/>
            <a:ext cx="2556225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Notched Right Arrow 40"/>
          <p:cNvSpPr/>
          <p:nvPr/>
        </p:nvSpPr>
        <p:spPr>
          <a:xfrm rot="507157">
            <a:off x="2171701" y="3733799"/>
            <a:ext cx="2591067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Notched Right Arrow 41"/>
          <p:cNvSpPr/>
          <p:nvPr/>
        </p:nvSpPr>
        <p:spPr>
          <a:xfrm rot="473347">
            <a:off x="2057400" y="3703319"/>
            <a:ext cx="2625909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Notched Right Arrow 42"/>
          <p:cNvSpPr/>
          <p:nvPr/>
        </p:nvSpPr>
        <p:spPr>
          <a:xfrm rot="439536">
            <a:off x="1943100" y="3672839"/>
            <a:ext cx="2660751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Notched Right Arrow 43"/>
          <p:cNvSpPr/>
          <p:nvPr/>
        </p:nvSpPr>
        <p:spPr>
          <a:xfrm rot="405726">
            <a:off x="1828800" y="3642359"/>
            <a:ext cx="2695593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Notched Right Arrow 44"/>
          <p:cNvSpPr/>
          <p:nvPr/>
        </p:nvSpPr>
        <p:spPr>
          <a:xfrm rot="371915">
            <a:off x="1714500" y="3611879"/>
            <a:ext cx="2730435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Notched Right Arrow 45"/>
          <p:cNvSpPr/>
          <p:nvPr/>
        </p:nvSpPr>
        <p:spPr>
          <a:xfrm rot="338105">
            <a:off x="1600200" y="3581399"/>
            <a:ext cx="2765277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Notched Right Arrow 46"/>
          <p:cNvSpPr/>
          <p:nvPr/>
        </p:nvSpPr>
        <p:spPr>
          <a:xfrm rot="304294">
            <a:off x="1485900" y="3550919"/>
            <a:ext cx="2800119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Notched Right Arrow 47"/>
          <p:cNvSpPr/>
          <p:nvPr/>
        </p:nvSpPr>
        <p:spPr>
          <a:xfrm rot="270484">
            <a:off x="1371600" y="3520439"/>
            <a:ext cx="2834961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Notched Right Arrow 48"/>
          <p:cNvSpPr/>
          <p:nvPr/>
        </p:nvSpPr>
        <p:spPr>
          <a:xfrm rot="236673">
            <a:off x="1257300" y="3489959"/>
            <a:ext cx="2869803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Notched Right Arrow 49"/>
          <p:cNvSpPr/>
          <p:nvPr/>
        </p:nvSpPr>
        <p:spPr>
          <a:xfrm rot="202863">
            <a:off x="1143000" y="3459479"/>
            <a:ext cx="2904644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Notched Right Arrow 50"/>
          <p:cNvSpPr/>
          <p:nvPr/>
        </p:nvSpPr>
        <p:spPr>
          <a:xfrm rot="169052">
            <a:off x="1028700" y="3428999"/>
            <a:ext cx="2939486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Notched Right Arrow 51"/>
          <p:cNvSpPr/>
          <p:nvPr/>
        </p:nvSpPr>
        <p:spPr>
          <a:xfrm rot="135242">
            <a:off x="914400" y="3398519"/>
            <a:ext cx="2974328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Notched Right Arrow 52"/>
          <p:cNvSpPr/>
          <p:nvPr/>
        </p:nvSpPr>
        <p:spPr>
          <a:xfrm rot="101432">
            <a:off x="800100" y="3368039"/>
            <a:ext cx="300917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Notched Right Arrow 53"/>
          <p:cNvSpPr/>
          <p:nvPr/>
        </p:nvSpPr>
        <p:spPr>
          <a:xfrm rot="67621">
            <a:off x="685800" y="3337559"/>
            <a:ext cx="3044012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Notched Right Arrow 54"/>
          <p:cNvSpPr/>
          <p:nvPr/>
        </p:nvSpPr>
        <p:spPr>
          <a:xfrm rot="33811">
            <a:off x="571500" y="3307079"/>
            <a:ext cx="3078854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Notched Right Arrow 55"/>
          <p:cNvSpPr/>
          <p:nvPr/>
        </p:nvSpPr>
        <p:spPr>
          <a:xfrm>
            <a:off x="457200" y="3276599"/>
            <a:ext cx="3113696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4451564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 0.1111111 0.2 0.1111111 0.4 0.2222222 E" pathEditMode="relative" ptsTypes="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795071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4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7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7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9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11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11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13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14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14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16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17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18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19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19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21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21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22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23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23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26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26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27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27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28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29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29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31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31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32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33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33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34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34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37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37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39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39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41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41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42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42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43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43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44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44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46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46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47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47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49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49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0812131071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>
            <a:off x="5410200" y="3276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>
            <a:off x="3429000" y="3276600"/>
            <a:ext cx="2092159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>
            <a:off x="457200" y="3276599"/>
            <a:ext cx="3113696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40448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Normal object with text</a:t>
            </a:r>
            <a:r>
              <a:rPr lang="en-US" sz="6000" dirty="0">
                <a:solidFill>
                  <a:schemeClr val="bg1"/>
                </a:solidFill>
              </a:rPr>
              <a:t>.</a:t>
            </a:r>
            <a:r>
              <a:rPr lang="en-US" sz="6000" dirty="0" smtClean="0">
                <a:solidFill>
                  <a:schemeClr val="bg1"/>
                </a:solidFill>
              </a:rPr>
              <a:t> </a:t>
            </a:r>
            <a:br>
              <a:rPr lang="en-US" sz="6000" dirty="0" smtClean="0">
                <a:solidFill>
                  <a:schemeClr val="bg1"/>
                </a:solidFill>
              </a:rPr>
            </a:br>
            <a:r>
              <a:rPr lang="en-US" sz="6000" dirty="0" smtClean="0">
                <a:solidFill>
                  <a:schemeClr val="bg1"/>
                </a:solidFill>
              </a:rPr>
              <a:t>grow/shrink + move.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24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0811553986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1430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1137138"/>
            <a:ext cx="3657600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93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0811553988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0"/>
            <a:ext cx="5181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5638800" y="5334000"/>
            <a:ext cx="25146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accumsan</a:t>
            </a:r>
            <a:r>
              <a:rPr lang="en-US" sz="1200" dirty="0">
                <a:solidFill>
                  <a:schemeClr val="bg1"/>
                </a:solidFill>
              </a:rPr>
              <a:t> vitae </a:t>
            </a:r>
            <a:r>
              <a:rPr lang="en-US" sz="1200" dirty="0" err="1">
                <a:solidFill>
                  <a:schemeClr val="bg1"/>
                </a:solidFill>
              </a:rPr>
              <a:t>eros</a:t>
            </a:r>
            <a:r>
              <a:rPr lang="en-US" sz="1200" dirty="0">
                <a:solidFill>
                  <a:schemeClr val="bg1"/>
                </a:solidFill>
              </a:rPr>
              <a:t> a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Aenean</a:t>
            </a:r>
            <a:endParaRPr lang="en-SG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06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Text box. </a:t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>grow/shrink + move.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3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0811554859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1137138"/>
            <a:ext cx="3657600" cy="92333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1137138"/>
            <a:ext cx="3657600" cy="923330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2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Shape bigger than slide.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52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0811554860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4953000"/>
            <a:ext cx="3886200" cy="15696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5783996"/>
            <a:ext cx="3657600" cy="738664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Lorem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ipsum</a:t>
            </a:r>
            <a:r>
              <a:rPr lang="en-US" sz="1400" dirty="0">
                <a:solidFill>
                  <a:schemeClr val="bg1"/>
                </a:solidFill>
              </a:rPr>
              <a:t>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Sed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accumsan</a:t>
            </a:r>
            <a:r>
              <a:rPr lang="en-US" sz="1400" dirty="0">
                <a:solidFill>
                  <a:schemeClr val="bg1"/>
                </a:solidFill>
              </a:rPr>
              <a:t> vitae </a:t>
            </a:r>
            <a:r>
              <a:rPr lang="en-US" sz="1400" dirty="0" err="1">
                <a:solidFill>
                  <a:schemeClr val="bg1"/>
                </a:solidFill>
              </a:rPr>
              <a:t>eros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luctus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 smtClean="0">
                <a:solidFill>
                  <a:schemeClr val="bg1"/>
                </a:solidFill>
              </a:rPr>
              <a:t>Aenean</a:t>
            </a:r>
            <a:endParaRPr lang="en-SG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9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Group of objects, already animated. </a:t>
            </a:r>
            <a:br>
              <a:rPr lang="en-US" sz="6000" dirty="0" smtClean="0">
                <a:solidFill>
                  <a:schemeClr val="bg1"/>
                </a:solidFill>
              </a:rPr>
            </a:br>
            <a:r>
              <a:rPr lang="en-US" sz="6000" dirty="0" smtClean="0">
                <a:solidFill>
                  <a:schemeClr val="bg1"/>
                </a:solidFill>
              </a:rPr>
              <a:t>grow/shrink + move.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56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0811560888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TEST CASE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smtClean="0"/>
                <a:t>test input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smtClean="0"/>
                <a:t>expected output</a:t>
              </a:r>
              <a:endParaRPr lang="en-US" sz="2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  <a:endParaRPr 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164973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Software Under Test (SUT)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smtClean="0"/>
                <a:t>actual output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 smtClean="0"/>
                <a:t>Compare</a:t>
              </a:r>
              <a:endParaRPr lang="en-SG" sz="2400" dirty="0"/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/>
                <a:t>Locate bug</a:t>
              </a:r>
              <a:endParaRPr lang="en-SG" sz="2400" dirty="0"/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/>
                <a:t>modify</a:t>
              </a:r>
              <a:endParaRPr lang="en-SG" sz="24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 smtClean="0">
                  <a:solidFill>
                    <a:srgbClr val="C00000"/>
                  </a:solidFill>
                </a:rPr>
                <a:t>Regression test</a:t>
              </a:r>
              <a:endParaRPr lang="en-SG" sz="2400" b="1" dirty="0" smtClean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 smtClean="0">
                  <a:solidFill>
                    <a:schemeClr val="dk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dk1"/>
                    </a:solidFill>
                  </a:rPr>
                  <a:t>mismatch = </a:t>
                </a:r>
                <a:endParaRPr lang="en-US" sz="2400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schemeClr val="dk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dk1"/>
                    </a:solidFill>
                  </a:rPr>
                  <a:t>bug located!</a:t>
                </a:r>
                <a:endParaRPr lang="en-US" sz="2400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130235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10811560891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61160" y="2133600"/>
            <a:ext cx="5148332" cy="2721261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bg1"/>
                    </a:solidFill>
                  </a:rPr>
                  <a:t>TEST CASE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/>
                <a:t>test input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/>
                <a:t>expected output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  <a:endParaRPr 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488061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Software Under Test (SUT)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smtClean="0"/>
                <a:t>actual output</a:t>
              </a:r>
              <a:endParaRPr lang="en-US" sz="24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 smtClean="0"/>
                <a:t>Compare</a:t>
              </a:r>
              <a:endParaRPr lang="en-SG" sz="2400" dirty="0"/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/>
                <a:t>Locate bug</a:t>
              </a:r>
              <a:endParaRPr lang="en-SG" sz="2400" dirty="0"/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/>
                <a:t>modify</a:t>
              </a:r>
              <a:endParaRPr lang="en-SG" sz="24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 smtClean="0">
                  <a:solidFill>
                    <a:srgbClr val="C00000"/>
                  </a:solidFill>
                </a:rPr>
                <a:t>Regression test</a:t>
              </a:r>
              <a:endParaRPr lang="en-SG" sz="2400" b="1" dirty="0" smtClean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 smtClean="0">
                  <a:solidFill>
                    <a:schemeClr val="dk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dk1"/>
                    </a:solidFill>
                  </a:rPr>
                  <a:t>mismatch = </a:t>
                </a:r>
                <a:endParaRPr lang="en-US" sz="2400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schemeClr val="dk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dk1"/>
                    </a:solidFill>
                  </a:rPr>
                  <a:t>bug located!</a:t>
                </a:r>
                <a:endParaRPr lang="en-US" sz="2400" dirty="0">
                  <a:solidFill>
                    <a:schemeClr val="dk1"/>
                  </a:solidFill>
                </a:endParaRP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427310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>
            <a:noAutofit/>
          </a:bodyPr>
          <a:lstStyle/>
          <a:p>
            <a:r>
              <a:rPr lang="en-US" sz="11500" dirty="0" smtClean="0">
                <a:solidFill>
                  <a:srgbClr val="FFFF00"/>
                </a:solidFill>
              </a:rPr>
              <a:t>Zoom </a:t>
            </a:r>
            <a:br>
              <a:rPr lang="en-US" sz="11500" dirty="0" smtClean="0">
                <a:solidFill>
                  <a:srgbClr val="FFFF00"/>
                </a:solidFill>
              </a:rPr>
            </a:br>
            <a:r>
              <a:rPr lang="en-US" sz="11500" dirty="0" smtClean="0">
                <a:solidFill>
                  <a:srgbClr val="FFFF00"/>
                </a:solidFill>
              </a:rPr>
              <a:t>to area</a:t>
            </a:r>
            <a:endParaRPr lang="en-SG" sz="11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2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For picture.</a:t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>Typical area.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76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4343400"/>
            <a:ext cx="2743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840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Normal objects.</a:t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>Typical area.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17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csdcr\AppData\Local\Microsoft\Windows\Temporary Internet Files\Content.IE5\R75RNP6F\MC90033192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906643">
            <a:off x="4347305" y="4300713"/>
            <a:ext cx="1324612" cy="1297716"/>
          </a:xfrm>
          <a:prstGeom prst="rect">
            <a:avLst/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sp>
          <p:nvSpPr>
            <p:cNvPr id="6" name="Round Same Side Corner Rectangle 5"/>
            <p:cNvSpPr/>
            <p:nvPr/>
          </p:nvSpPr>
          <p:spPr>
            <a:xfrm>
              <a:off x="2819400" y="502920"/>
              <a:ext cx="3200400" cy="1676400"/>
            </a:xfrm>
            <a:prstGeom prst="round2Same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03320" y="487680"/>
              <a:ext cx="166116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TEST CASE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Cube 7"/>
          <p:cNvSpPr/>
          <p:nvPr/>
        </p:nvSpPr>
        <p:spPr>
          <a:xfrm>
            <a:off x="2087880" y="2682240"/>
            <a:ext cx="1767840" cy="1371600"/>
          </a:xfrm>
          <a:prstGeom prst="cube">
            <a:avLst>
              <a:gd name="adj" fmla="val 14412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Software Under Test (SUT)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32761" y="890350"/>
            <a:ext cx="990599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/>
              <a:t>test input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328161" y="2825830"/>
            <a:ext cx="1630679" cy="103870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/>
              <a:t>actual output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01440" y="3352801"/>
            <a:ext cx="365760" cy="1587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91000" y="920830"/>
            <a:ext cx="1706880" cy="103870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dirty="0" smtClean="0"/>
              <a:t>expected output</a:t>
            </a:r>
            <a:endParaRPr lang="en-US" sz="2400" dirty="0"/>
          </a:p>
        </p:txBody>
      </p:sp>
      <p:sp>
        <p:nvSpPr>
          <p:cNvPr id="13" name="Down Arrow 12"/>
          <p:cNvSpPr/>
          <p:nvPr/>
        </p:nvSpPr>
        <p:spPr>
          <a:xfrm rot="16200000">
            <a:off x="5764530" y="1520190"/>
            <a:ext cx="800100" cy="1706880"/>
          </a:xfrm>
          <a:prstGeom prst="downArrow">
            <a:avLst>
              <a:gd name="adj1" fmla="val 82000"/>
              <a:gd name="adj2" fmla="val 26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 smtClean="0"/>
              <a:t>Compare</a:t>
            </a:r>
            <a:endParaRPr lang="en-SG" sz="2400" dirty="0"/>
          </a:p>
        </p:txBody>
      </p:sp>
      <p:sp>
        <p:nvSpPr>
          <p:cNvPr id="14" name="Down Arrow 13"/>
          <p:cNvSpPr/>
          <p:nvPr/>
        </p:nvSpPr>
        <p:spPr>
          <a:xfrm rot="1024353">
            <a:off x="7572314" y="3343357"/>
            <a:ext cx="822962" cy="1663118"/>
          </a:xfrm>
          <a:prstGeom prst="downArrow">
            <a:avLst>
              <a:gd name="adj1" fmla="val 82000"/>
              <a:gd name="adj2" fmla="val 26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/>
              <a:t>Locate bug</a:t>
            </a:r>
            <a:endParaRPr lang="en-SG" sz="2400" dirty="0"/>
          </a:p>
        </p:txBody>
      </p:sp>
      <p:sp>
        <p:nvSpPr>
          <p:cNvPr id="15" name="Down Arrow 14"/>
          <p:cNvSpPr/>
          <p:nvPr/>
        </p:nvSpPr>
        <p:spPr>
          <a:xfrm rot="7338608">
            <a:off x="4759162" y="3888609"/>
            <a:ext cx="836973" cy="1996315"/>
          </a:xfrm>
          <a:prstGeom prst="downArrow">
            <a:avLst>
              <a:gd name="adj1" fmla="val 82000"/>
              <a:gd name="adj2" fmla="val 2600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/>
              <a:t>modify</a:t>
            </a:r>
            <a:endParaRPr lang="en-SG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4701540" y="2385060"/>
            <a:ext cx="777240" cy="158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04406" y="1929051"/>
            <a:ext cx="0" cy="784463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  <a:endParaRPr 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9" name="Down Arrow 28"/>
          <p:cNvSpPr/>
          <p:nvPr/>
        </p:nvSpPr>
        <p:spPr>
          <a:xfrm rot="19285858">
            <a:off x="710096" y="1649730"/>
            <a:ext cx="1028700" cy="1706880"/>
          </a:xfrm>
          <a:prstGeom prst="downArrow">
            <a:avLst>
              <a:gd name="adj1" fmla="val 82000"/>
              <a:gd name="adj2" fmla="val 26000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Regression test</a:t>
            </a:r>
            <a:endParaRPr lang="en-SG" sz="2400" b="1" dirty="0" smtClean="0">
              <a:solidFill>
                <a:srgbClr val="C0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086600" y="1737360"/>
            <a:ext cx="1752600" cy="1371600"/>
            <a:chOff x="7086600" y="1737360"/>
            <a:chExt cx="1752600" cy="1371600"/>
          </a:xfrm>
        </p:grpSpPr>
        <p:sp>
          <p:nvSpPr>
            <p:cNvPr id="31" name="Rounded Rectangle 30"/>
            <p:cNvSpPr/>
            <p:nvPr/>
          </p:nvSpPr>
          <p:spPr>
            <a:xfrm>
              <a:off x="7086600" y="1737360"/>
              <a:ext cx="1722120" cy="13716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endParaRPr lang="en-SG" sz="2400" dirty="0" smtClean="0">
                <a:solidFill>
                  <a:schemeClr val="dk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78040" y="1859280"/>
              <a:ext cx="166116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dk1"/>
                  </a:solidFill>
                </a:rPr>
                <a:t>mismatch = </a:t>
              </a:r>
              <a:endParaRPr lang="en-US" sz="2400" dirty="0">
                <a:solidFill>
                  <a:schemeClr val="dk1"/>
                </a:solidFill>
              </a:endParaRPr>
            </a:p>
          </p:txBody>
        </p:sp>
        <p:pic>
          <p:nvPicPr>
            <p:cNvPr id="33" name="Picture 4" descr="C:\Users\dcsdcr\AppData\Local\Microsoft\Windows\Temporary Internet Files\Content.IE5\R75RNP6F\MC90023029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4991404">
              <a:off x="7491618" y="2263455"/>
              <a:ext cx="844059" cy="765886"/>
            </a:xfrm>
            <a:prstGeom prst="rect">
              <a:avLst/>
            </a:prstGeom>
            <a:noFill/>
          </p:spPr>
        </p:pic>
      </p:grpSp>
      <p:grpSp>
        <p:nvGrpSpPr>
          <p:cNvPr id="34" name="Group 33"/>
          <p:cNvGrpSpPr/>
          <p:nvPr/>
        </p:nvGrpSpPr>
        <p:grpSpPr>
          <a:xfrm>
            <a:off x="6309360" y="5059680"/>
            <a:ext cx="1859280" cy="1386840"/>
            <a:chOff x="6309360" y="5059680"/>
            <a:chExt cx="1859280" cy="1386840"/>
          </a:xfrm>
        </p:grpSpPr>
        <p:sp>
          <p:nvSpPr>
            <p:cNvPr id="35" name="Cube 34"/>
            <p:cNvSpPr/>
            <p:nvPr/>
          </p:nvSpPr>
          <p:spPr>
            <a:xfrm>
              <a:off x="6309360" y="5059680"/>
              <a:ext cx="1859280" cy="1386840"/>
            </a:xfrm>
            <a:prstGeom prst="cube">
              <a:avLst>
                <a:gd name="adj" fmla="val 14024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>
                <a:buFont typeface="Arial" pitchFamily="34" charset="0"/>
                <a:buChar char="•"/>
              </a:pPr>
              <a:endParaRPr lang="en-US" sz="2400">
                <a:solidFill>
                  <a:schemeClr val="dk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55080" y="5501640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dk1"/>
                  </a:solidFill>
                </a:rPr>
                <a:t>bug located!</a:t>
              </a:r>
              <a:endParaRPr lang="en-US" sz="2400" dirty="0">
                <a:solidFill>
                  <a:schemeClr val="dk1"/>
                </a:solidFill>
              </a:endParaRPr>
            </a:p>
          </p:txBody>
        </p:sp>
        <p:pic>
          <p:nvPicPr>
            <p:cNvPr id="37" name="Picture 4" descr="C:\Users\dcsdcr\AppData\Local\Microsoft\Windows\Temporary Internet Files\Content.IE5\R75RNP6F\MC900230291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4991404">
              <a:off x="7064897" y="5128576"/>
              <a:ext cx="844059" cy="76588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70367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59259E-6 L -0.03125 0.03333 " pathEditMode="relative" ptsTypes="AA">
                                      <p:cBhvr>
                                        <p:cTn id="6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29" grpId="0" animBg="1"/>
      <p:bldP spid="29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10409112578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25934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-762000" y="2514600"/>
            <a:ext cx="110490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9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>
            <a:noAutofit/>
          </a:bodyPr>
          <a:lstStyle/>
          <a:p>
            <a:r>
              <a:rPr lang="en-US" sz="11500" dirty="0" smtClean="0">
                <a:solidFill>
                  <a:srgbClr val="FFFF00"/>
                </a:solidFill>
              </a:rPr>
              <a:t>Auto-animate</a:t>
            </a:r>
            <a:endParaRPr lang="en-SG" sz="11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1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8000" dirty="0" smtClean="0">
                <a:solidFill>
                  <a:schemeClr val="bg1"/>
                </a:solidFill>
              </a:rPr>
              <a:t>Normal objects. 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8000" dirty="0" smtClean="0">
                <a:solidFill>
                  <a:schemeClr val="bg1"/>
                </a:solidFill>
              </a:rPr>
              <a:t>Rotate only</a:t>
            </a:r>
            <a:br>
              <a:rPr lang="en-US" sz="80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prstClr val="white"/>
                </a:solidFill>
              </a:rPr>
              <a:t>(Default AutoMotion)</a:t>
            </a:r>
            <a:endParaRPr lang="en-SG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78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10812072200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 rot="18334521">
            <a:off x="2836354" y="2672724"/>
            <a:ext cx="22098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34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10812072200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 rot="18334521">
            <a:off x="2836354" y="2672724"/>
            <a:ext cx="22098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PIndicator201401081207220224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3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3265479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624</TotalTime>
  <Words>278</Words>
  <Application>Microsoft Office PowerPoint</Application>
  <PresentationFormat>On-screen Show (4:3)</PresentationFormat>
  <Paragraphs>61</Paragraphs>
  <Slides>49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Spotlight</vt:lpstr>
      <vt:lpstr>Custom shape.</vt:lpstr>
      <vt:lpstr>PowerPoint Presentation</vt:lpstr>
      <vt:lpstr>Shape bigger than slide.</vt:lpstr>
      <vt:lpstr>PowerPoint Presentation</vt:lpstr>
      <vt:lpstr>Auto-animate</vt:lpstr>
      <vt:lpstr>Normal objects.  Rotate only (Default AutoMotion)</vt:lpstr>
      <vt:lpstr>PowerPoint Presentation</vt:lpstr>
      <vt:lpstr>PowerPoint Presentation</vt:lpstr>
      <vt:lpstr>PowerPoint Presentation</vt:lpstr>
      <vt:lpstr>Normal objects.  Resize non-rotated object (Default AutoMotion)</vt:lpstr>
      <vt:lpstr>PowerPoint Presentation</vt:lpstr>
      <vt:lpstr>PowerPoint Presentation</vt:lpstr>
      <vt:lpstr>PowerPoint Presentation</vt:lpstr>
      <vt:lpstr>Normal objects.  Resize rotated object (Sequence of shapes)</vt:lpstr>
      <vt:lpstr>PowerPoint Presentation</vt:lpstr>
      <vt:lpstr>PowerPoint Presentation</vt:lpstr>
      <vt:lpstr>PowerPoint Presentation</vt:lpstr>
      <vt:lpstr>Normal objects.  Rotate + resize (Sequence of shapes)</vt:lpstr>
      <vt:lpstr>PowerPoint Presentation</vt:lpstr>
      <vt:lpstr>PowerPoint Presentation</vt:lpstr>
      <vt:lpstr>PowerPoint Presentation</vt:lpstr>
      <vt:lpstr>Normal objects.  Rotate + move only (Default AutoMotion)</vt:lpstr>
      <vt:lpstr>PowerPoint Presentation</vt:lpstr>
      <vt:lpstr>PowerPoint Presentation</vt:lpstr>
      <vt:lpstr>PowerPoint Presentation</vt:lpstr>
      <vt:lpstr>Normal objects.  Rotate + move + resize.  (Sequence of shapes)</vt:lpstr>
      <vt:lpstr>PowerPoint Presentation</vt:lpstr>
      <vt:lpstr>PowerPoint Presentation</vt:lpstr>
      <vt:lpstr>PowerPoint Presentation</vt:lpstr>
      <vt:lpstr>Normal objects.  Rotate + move + resize.  (Mixed)</vt:lpstr>
      <vt:lpstr>PowerPoint Presentation</vt:lpstr>
      <vt:lpstr>PowerPoint Presentation</vt:lpstr>
      <vt:lpstr>PowerPoint Presentation</vt:lpstr>
      <vt:lpstr>Normal object with text.  grow/shrink + move.</vt:lpstr>
      <vt:lpstr>PowerPoint Presentation</vt:lpstr>
      <vt:lpstr>PowerPoint Presentation</vt:lpstr>
      <vt:lpstr>Text box.  grow/shrink + move.</vt:lpstr>
      <vt:lpstr>PowerPoint Presentation</vt:lpstr>
      <vt:lpstr>PowerPoint Presentation</vt:lpstr>
      <vt:lpstr>Group of objects, already animated.  grow/shrink + move.</vt:lpstr>
      <vt:lpstr>PowerPoint Presentation</vt:lpstr>
      <vt:lpstr>PowerPoint Presentation</vt:lpstr>
      <vt:lpstr>Zoom  to area</vt:lpstr>
      <vt:lpstr>For picture. Typical area.</vt:lpstr>
      <vt:lpstr>PowerPoint Presentation</vt:lpstr>
      <vt:lpstr>Normal objects. Typical area.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Windows User</cp:lastModifiedBy>
  <cp:revision>17</cp:revision>
  <dcterms:created xsi:type="dcterms:W3CDTF">2006-08-16T00:00:00Z</dcterms:created>
  <dcterms:modified xsi:type="dcterms:W3CDTF">2014-01-08T04:33:50Z</dcterms:modified>
</cp:coreProperties>
</file>