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65" r:id="rId4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Arial Black" panose="020B0A04020102020204" pitchFamily="3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43314" y="62355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75266" y="5397326"/>
            <a:ext cx="838200" cy="838200"/>
            <a:chOff x="375266" y="5397326"/>
            <a:chExt cx="838200" cy="838200"/>
          </a:xfrm>
        </p:grpSpPr>
        <p:sp>
          <p:nvSpPr>
            <p:cNvPr id="208" name="Rectangle 20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2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Flowchart: Magnetic Disk 64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636543" y="5404357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604591" y="6242557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705498" y="5477560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110121" y="5463394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59302" y="5543926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 smtClean="0"/>
              <a:t>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66998" y="1190622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128</Words>
  <Application>Microsoft Office PowerPoint</Application>
  <PresentationFormat>On-screen Show (4:3)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 Extra Bold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96</cp:revision>
  <dcterms:created xsi:type="dcterms:W3CDTF">2006-08-16T00:00:00Z</dcterms:created>
  <dcterms:modified xsi:type="dcterms:W3CDTF">2014-06-27T08:06:49Z</dcterms:modified>
</cp:coreProperties>
</file>