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notesMasterIdLst>
    <p:notesMasterId r:id="rId41"/>
  </p:notesMasterIdLst>
  <p:sldIdLst>
    <p:sldId id="275" r:id="rId7"/>
    <p:sldId id="266" r:id="rId8"/>
    <p:sldId id="267" r:id="rId9"/>
    <p:sldId id="276" r:id="rId10"/>
    <p:sldId id="277" r:id="rId11"/>
    <p:sldId id="274" r:id="rId12"/>
    <p:sldId id="278" r:id="rId13"/>
    <p:sldId id="279" r:id="rId14"/>
    <p:sldId id="280" r:id="rId15"/>
    <p:sldId id="281" r:id="rId16"/>
    <p:sldId id="283" r:id="rId17"/>
    <p:sldId id="282" r:id="rId18"/>
    <p:sldId id="284" r:id="rId19"/>
    <p:sldId id="285" r:id="rId20"/>
    <p:sldId id="286" r:id="rId21"/>
    <p:sldId id="287" r:id="rId22"/>
    <p:sldId id="289" r:id="rId23"/>
    <p:sldId id="288" r:id="rId24"/>
    <p:sldId id="290" r:id="rId25"/>
    <p:sldId id="291" r:id="rId26"/>
    <p:sldId id="292" r:id="rId27"/>
    <p:sldId id="293" r:id="rId28"/>
    <p:sldId id="295" r:id="rId29"/>
    <p:sldId id="294" r:id="rId30"/>
    <p:sldId id="296" r:id="rId31"/>
    <p:sldId id="297" r:id="rId32"/>
    <p:sldId id="298" r:id="rId33"/>
    <p:sldId id="299" r:id="rId34"/>
    <p:sldId id="301" r:id="rId35"/>
    <p:sldId id="300" r:id="rId36"/>
    <p:sldId id="302" r:id="rId37"/>
    <p:sldId id="303" r:id="rId38"/>
    <p:sldId id="304" r:id="rId39"/>
    <p:sldId id="30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8558" autoAdjust="0"/>
  </p:normalViewPr>
  <p:slideViewPr>
    <p:cSldViewPr>
      <p:cViewPr varScale="1">
        <p:scale>
          <a:sx n="48" d="100"/>
          <a:sy n="48" d="100"/>
        </p:scale>
        <p:origin x="-9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10810-EBA0-48A2-9245-5593D4614D0A}" type="datetimeFigureOut">
              <a:rPr lang="en-SG" smtClean="0"/>
              <a:t>12/2/2014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CAC74-0DCC-4E53-9344-9D0FC884D6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517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has</a:t>
            </a:r>
            <a:r>
              <a:rPr lang="en-US" baseline="0" dirty="0" smtClean="0"/>
              <a:t> some text in the 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CAC74-0DCC-4E53-9344-9D0FC884D686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537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/>
              <a:t>12/2/2014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550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/>
              <a:t>12/2/2014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711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/>
              <a:t>12/2/2014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483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546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25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571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270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68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987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684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63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/>
              <a:t>12/2/2014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4621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3912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086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253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8855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142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7629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29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5685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12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/>
              <a:t>12/2/2014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82493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6708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17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4555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1116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5386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4544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7023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9125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729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8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/>
              <a:t>12/2/2014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53852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7442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3943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060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421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2073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20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5397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1046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9977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5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/>
              <a:t>12/2/2014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26011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1392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190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021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015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2695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0265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46172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0442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999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8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/>
              <a:t>12/2/2014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80091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2579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713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066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0866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8336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98584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63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/>
              <a:t>12/2/2014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053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/>
              <a:t>12/2/2014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147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/>
              <a:t>12/2/2014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909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DBF1E-15DC-40BE-AE96-A63F45FD4F4E}" type="datetimeFigureOut">
              <a:rPr lang="en-SG" smtClean="0"/>
              <a:t>12/2/2014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F3021-33FF-43C9-AF52-F1BA5D966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196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34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31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72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74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0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Simple Zoom-in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4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Zoom-out: Zoom shape already animated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22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SG" sz="36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53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4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Zoom-in: Shapes on final slide are animated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1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67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SG" sz="36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27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Zoom-out: Shapes on initial slide are animated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42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SG" sz="36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0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69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Zoom-in: Slides have transition animation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0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20311250025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291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6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SG" sz="36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7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Zoom-out: Slides have transition animation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4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SG" sz="36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67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2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Zoom-in: Other shapes present on initial slide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3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134480" y="4149080"/>
            <a:ext cx="2160240" cy="1944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SG" sz="36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42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Zoom-out: Other shapes present on final slide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13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SG" sz="36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449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134480" y="4149080"/>
            <a:ext cx="2160240" cy="1944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6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Zoom-in/out: Middle slide has audio and captions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11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68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SG" sz="36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01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20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Simple Zoom-out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19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08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555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Zoom-in: Zoom shape already animated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20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35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SG" sz="36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94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5280</TotalTime>
  <Words>144</Words>
  <Application>Microsoft Office PowerPoint</Application>
  <PresentationFormat>On-screen Show (4:3)</PresentationFormat>
  <Paragraphs>46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Office Theme</vt:lpstr>
      <vt:lpstr>3_Office Theme</vt:lpstr>
      <vt:lpstr>1_Office Theme</vt:lpstr>
      <vt:lpstr>2_Office Theme</vt:lpstr>
      <vt:lpstr>4_Office Theme</vt:lpstr>
      <vt:lpstr>5_Office Theme</vt:lpstr>
      <vt:lpstr>Simple Zoom-in</vt:lpstr>
      <vt:lpstr>PowerPoint Presentation</vt:lpstr>
      <vt:lpstr>PowerPoint Presentation</vt:lpstr>
      <vt:lpstr>Simple Zoom-out</vt:lpstr>
      <vt:lpstr>PowerPoint Presentation</vt:lpstr>
      <vt:lpstr>PowerPoint Presentation</vt:lpstr>
      <vt:lpstr>Zoom-in: Zoom shape already animated</vt:lpstr>
      <vt:lpstr>PowerPoint Presentation</vt:lpstr>
      <vt:lpstr>PowerPoint Presentation</vt:lpstr>
      <vt:lpstr>Zoom-out: Zoom shape already animated</vt:lpstr>
      <vt:lpstr>PowerPoint Presentation</vt:lpstr>
      <vt:lpstr>PowerPoint Presentation</vt:lpstr>
      <vt:lpstr>Zoom-in: Shapes on final slide are animated</vt:lpstr>
      <vt:lpstr>PowerPoint Presentation</vt:lpstr>
      <vt:lpstr>PowerPoint Presentation</vt:lpstr>
      <vt:lpstr>Zoom-out: Shapes on initial slide are animated</vt:lpstr>
      <vt:lpstr>PowerPoint Presentation</vt:lpstr>
      <vt:lpstr>PowerPoint Presentation</vt:lpstr>
      <vt:lpstr>Zoom-in: Slides have transition animation</vt:lpstr>
      <vt:lpstr>PowerPoint Presentation</vt:lpstr>
      <vt:lpstr>PowerPoint Presentation</vt:lpstr>
      <vt:lpstr>Zoom-out: Slides have transition animation</vt:lpstr>
      <vt:lpstr>PowerPoint Presentation</vt:lpstr>
      <vt:lpstr>PowerPoint Presentation</vt:lpstr>
      <vt:lpstr>Zoom-in: Other shapes present on initial slide</vt:lpstr>
      <vt:lpstr>PowerPoint Presentation</vt:lpstr>
      <vt:lpstr>PowerPoint Presentation</vt:lpstr>
      <vt:lpstr>Zoom-out: Other shapes present on final slide</vt:lpstr>
      <vt:lpstr>PowerPoint Presentation</vt:lpstr>
      <vt:lpstr>PowerPoint Presentation</vt:lpstr>
      <vt:lpstr>Zoom-in/out: Middle slide has audio and captions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Windows User</cp:lastModifiedBy>
  <cp:revision>17</cp:revision>
  <dcterms:created xsi:type="dcterms:W3CDTF">2014-01-30T12:52:18Z</dcterms:created>
  <dcterms:modified xsi:type="dcterms:W3CDTF">2014-02-12T06:19:02Z</dcterms:modified>
</cp:coreProperties>
</file>