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315" r:id="rId4"/>
    <p:sldId id="287" r:id="rId5"/>
    <p:sldId id="256" r:id="rId6"/>
    <p:sldId id="292" r:id="rId7"/>
    <p:sldId id="310" r:id="rId8"/>
    <p:sldId id="307" r:id="rId9"/>
    <p:sldId id="309" r:id="rId10"/>
    <p:sldId id="308" r:id="rId11"/>
    <p:sldId id="306" r:id="rId12"/>
    <p:sldId id="311" r:id="rId13"/>
    <p:sldId id="312" r:id="rId14"/>
    <p:sldId id="313" r:id="rId15"/>
    <p:sldId id="314" r:id="rId16"/>
    <p:sldId id="31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315"/>
            <p14:sldId id="287"/>
          </p14:sldIdLst>
        </p14:section>
        <p14:section name="One Slide" id="{A3A2B0AB-762C-4281-AA7B-EF7E134E0DC4}">
          <p14:sldIdLst>
            <p14:sldId id="256"/>
          </p14:sldIdLst>
        </p14:section>
        <p14:section name="Same Name" id="{3950A85E-DCC2-4351-A110-5DF659062C9B}">
          <p14:sldIdLst>
            <p14:sldId id="292"/>
          </p14:sldIdLst>
        </p14:section>
        <p14:section name="Same Name" id="{F236713C-7AB6-40CB-A4BA-60F3AB455207}">
          <p14:sldIdLst>
            <p14:sldId id="310"/>
          </p14:sldIdLst>
        </p14:section>
        <p14:section name="Two Slides" id="{633B0291-AA1C-4C74-8320-D28120D1E030}">
          <p14:sldIdLst>
            <p14:sldId id="307"/>
            <p14:sldId id="309"/>
          </p14:sldIdLst>
        </p14:section>
        <p14:section name="Same Name" id="{E7CBF235-FD7F-4084-9107-E88AF55C55CB}">
          <p14:sldIdLst>
            <p14:sldId id="308"/>
            <p14:sldId id="306"/>
            <p14:sldId id="311"/>
            <p14:sldId id="312"/>
            <p14:sldId id="313"/>
          </p14:sldIdLst>
        </p14:section>
        <p14:section name="Ω" id="{7DC05ADB-162C-47A0-98D4-E8994A6A2B8E}">
          <p14:sldIdLst>
            <p14:sldId id="314"/>
            <p14:sldId id="31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Beam_&amp;^@Reference_&amp;^@201506191627329698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PTTemplateMarker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US" b="1" smtClean="0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US" smtClean="0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4" name="PptLabsAgenda_&amp;^@BeamShapeMainGroup_&amp;^@2015061916540591091"/>
          <p:cNvGrpSpPr/>
          <p:nvPr/>
        </p:nvGrpSpPr>
        <p:grpSpPr>
          <a:xfrm>
            <a:off x="0" y="0"/>
            <a:ext cx="9144000" cy="535920"/>
            <a:chOff x="0" y="0"/>
            <a:chExt cx="9144000" cy="535920"/>
          </a:xfrm>
        </p:grpSpPr>
        <p:sp>
          <p:nvSpPr>
            <p:cNvPr id="2" name="PptLabsAgenda_&amp;^@BeamShapeBackground_&amp;^@20150619162732951811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ptLabsAgenda_&amp;^@BeamShapeHighlightedText_&amp;^@20150619162732965812"/>
            <p:cNvSpPr txBox="1"/>
            <p:nvPr/>
          </p:nvSpPr>
          <p:spPr>
            <a:xfrm>
              <a:off x="483305" y="12700"/>
              <a:ext cx="2436885" cy="52322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  <a:latin typeface="Arial Black" pitchFamily="34" charset="0"/>
                  <a:cs typeface="Aharoni" pitchFamily="2" charset="-79"/>
                </a:rPr>
                <a:t>Highlighted</a:t>
              </a:r>
              <a:endParaRPr lang="en-US" sz="2800" dirty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18" name="PptLabsAgenda_&amp;^@BeamShapeText_&amp;^@One Slide_2"/>
            <p:cNvSpPr txBox="1"/>
            <p:nvPr/>
          </p:nvSpPr>
          <p:spPr>
            <a:xfrm>
              <a:off x="224032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One Slide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PptLabsAgenda_&amp;^@BeamShapeText_&amp;^@Same Name_3"/>
            <p:cNvSpPr txBox="1"/>
            <p:nvPr/>
          </p:nvSpPr>
          <p:spPr>
            <a:xfrm>
              <a:off x="1629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PptLabsAgenda_&amp;^@BeamShapeText_&amp;^@Same Name_4"/>
            <p:cNvSpPr txBox="1"/>
            <p:nvPr/>
          </p:nvSpPr>
          <p:spPr>
            <a:xfrm>
              <a:off x="3153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" name="PptLabsAgenda_&amp;^@BeamShapeText_&amp;^@Two Slides_5"/>
            <p:cNvSpPr txBox="1"/>
            <p:nvPr/>
          </p:nvSpPr>
          <p:spPr>
            <a:xfrm>
              <a:off x="4752238" y="0"/>
              <a:ext cx="1529201" cy="46166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z="2400" b="1" smtClean="0">
                  <a:solidFill>
                    <a:srgbClr val="FFC000"/>
                  </a:solidFill>
                </a:rPr>
                <a:t>Two Slides</a:t>
              </a:r>
              <a:endParaRPr lang="en-US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22" name="PptLabsAgenda_&amp;^@BeamShapeText_&amp;^@Same Name_6"/>
            <p:cNvSpPr txBox="1"/>
            <p:nvPr/>
          </p:nvSpPr>
          <p:spPr>
            <a:xfrm>
              <a:off x="6201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altLang="ja-JP" smtClean="0">
                  <a:solidFill>
                    <a:srgbClr val="FFFFFF"/>
                  </a:solidFill>
                </a:rPr>
                <a:t>Same Name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3" name="PptLabsAgenda_&amp;^@BeamShapeText_&amp;^@Ω_7"/>
            <p:cNvSpPr txBox="1"/>
            <p:nvPr/>
          </p:nvSpPr>
          <p:spPr>
            <a:xfrm>
              <a:off x="8212723" y="0"/>
              <a:ext cx="33855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l-GR" smtClean="0">
                  <a:solidFill>
                    <a:srgbClr val="FFFFFF"/>
                  </a:solidFill>
                </a:rPr>
                <a:t>Ω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95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ptLabsAgenda_&amp;^@BeamShapeMainGroup_&amp;^@2015061916540591091"/>
          <p:cNvGrpSpPr/>
          <p:nvPr/>
        </p:nvGrpSpPr>
        <p:grpSpPr>
          <a:xfrm>
            <a:off x="0" y="0"/>
            <a:ext cx="9144000" cy="523220"/>
            <a:chOff x="0" y="0"/>
            <a:chExt cx="9144000" cy="523220"/>
          </a:xfrm>
        </p:grpSpPr>
        <p:sp>
          <p:nvSpPr>
            <p:cNvPr id="26" name="PptLabsAgenda_&amp;^@BeamShapeBackground_&amp;^@20150619162732951811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ptLabsAgenda_&amp;^@BeamShapeText_&amp;^@One Slide_2"/>
            <p:cNvSpPr txBox="1"/>
            <p:nvPr/>
          </p:nvSpPr>
          <p:spPr>
            <a:xfrm>
              <a:off x="224032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One Slide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" name="PptLabsAgenda_&amp;^@BeamShapeText_&amp;^@Same Name_3"/>
            <p:cNvSpPr txBox="1"/>
            <p:nvPr/>
          </p:nvSpPr>
          <p:spPr>
            <a:xfrm>
              <a:off x="1629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" name="PptLabsAgenda_&amp;^@BeamShapeText_&amp;^@Same Name_4"/>
            <p:cNvSpPr txBox="1"/>
            <p:nvPr/>
          </p:nvSpPr>
          <p:spPr>
            <a:xfrm>
              <a:off x="3153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" name="PptLabsAgenda_&amp;^@BeamShapeText_&amp;^@Two Slides_5"/>
            <p:cNvSpPr txBox="1"/>
            <p:nvPr/>
          </p:nvSpPr>
          <p:spPr>
            <a:xfrm>
              <a:off x="4752238" y="0"/>
              <a:ext cx="1529201" cy="46166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z="2400" b="1" smtClean="0">
                  <a:solidFill>
                    <a:srgbClr val="FFC000"/>
                  </a:solidFill>
                </a:rPr>
                <a:t>Two Slides</a:t>
              </a:r>
              <a:endParaRPr lang="en-US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32" name="PptLabsAgenda_&amp;^@BeamShapeText_&amp;^@Same Name_6"/>
            <p:cNvSpPr txBox="1"/>
            <p:nvPr/>
          </p:nvSpPr>
          <p:spPr>
            <a:xfrm>
              <a:off x="5589063" y="0"/>
              <a:ext cx="2537874" cy="52322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 algn="ctr"/>
              <a:r>
                <a:rPr lang="en-US" sz="2800" smtClean="0">
                  <a:solidFill>
                    <a:srgbClr val="FF0000"/>
                  </a:solidFill>
                  <a:latin typeface="Arial Black" pitchFamily="34" charset="0"/>
                  <a:cs typeface="Aharoni" pitchFamily="2" charset="-79"/>
                </a:rPr>
                <a:t>Same Name</a:t>
              </a:r>
              <a:endParaRPr lang="en-US" sz="2800" dirty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33" name="PptLabsAgenda_&amp;^@BeamShapeText_&amp;^@Ω_7"/>
            <p:cNvSpPr txBox="1"/>
            <p:nvPr/>
          </p:nvSpPr>
          <p:spPr>
            <a:xfrm>
              <a:off x="8212723" y="0"/>
              <a:ext cx="33855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l-GR" smtClean="0">
                  <a:solidFill>
                    <a:srgbClr val="FFFFFF"/>
                  </a:solidFill>
                </a:rPr>
                <a:t>Ω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ptLabsAgenda_&amp;^@BeamShapeMainGroup_&amp;^@2015061916540591091"/>
          <p:cNvGrpSpPr/>
          <p:nvPr/>
        </p:nvGrpSpPr>
        <p:grpSpPr>
          <a:xfrm>
            <a:off x="0" y="0"/>
            <a:ext cx="9144000" cy="523220"/>
            <a:chOff x="0" y="0"/>
            <a:chExt cx="9144000" cy="523220"/>
          </a:xfrm>
        </p:grpSpPr>
        <p:sp>
          <p:nvSpPr>
            <p:cNvPr id="26" name="PptLabsAgenda_&amp;^@BeamShapeBackground_&amp;^@20150619162732951811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ptLabsAgenda_&amp;^@BeamShapeText_&amp;^@One Slide_2"/>
            <p:cNvSpPr txBox="1"/>
            <p:nvPr/>
          </p:nvSpPr>
          <p:spPr>
            <a:xfrm>
              <a:off x="224032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One Slide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" name="PptLabsAgenda_&amp;^@BeamShapeText_&amp;^@Same Name_3"/>
            <p:cNvSpPr txBox="1"/>
            <p:nvPr/>
          </p:nvSpPr>
          <p:spPr>
            <a:xfrm>
              <a:off x="1629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" name="PptLabsAgenda_&amp;^@BeamShapeText_&amp;^@Same Name_4"/>
            <p:cNvSpPr txBox="1"/>
            <p:nvPr/>
          </p:nvSpPr>
          <p:spPr>
            <a:xfrm>
              <a:off x="3153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" name="PptLabsAgenda_&amp;^@BeamShapeText_&amp;^@Two Slides_5"/>
            <p:cNvSpPr txBox="1"/>
            <p:nvPr/>
          </p:nvSpPr>
          <p:spPr>
            <a:xfrm>
              <a:off x="4752238" y="0"/>
              <a:ext cx="1529201" cy="46166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z="2400" b="1" smtClean="0">
                  <a:solidFill>
                    <a:srgbClr val="FFC000"/>
                  </a:solidFill>
                </a:rPr>
                <a:t>Two Slides</a:t>
              </a:r>
              <a:endParaRPr lang="en-US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32" name="PptLabsAgenda_&amp;^@BeamShapeText_&amp;^@Same Name_6"/>
            <p:cNvSpPr txBox="1"/>
            <p:nvPr/>
          </p:nvSpPr>
          <p:spPr>
            <a:xfrm>
              <a:off x="5589063" y="0"/>
              <a:ext cx="2537874" cy="52322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 algn="ctr"/>
              <a:r>
                <a:rPr lang="en-US" sz="2800" smtClean="0">
                  <a:solidFill>
                    <a:srgbClr val="FF0000"/>
                  </a:solidFill>
                  <a:latin typeface="Arial Black" pitchFamily="34" charset="0"/>
                  <a:cs typeface="Aharoni" pitchFamily="2" charset="-79"/>
                </a:rPr>
                <a:t>Same Name</a:t>
              </a:r>
              <a:endParaRPr lang="en-US" sz="2800" dirty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33" name="PptLabsAgenda_&amp;^@BeamShapeText_&amp;^@Ω_7"/>
            <p:cNvSpPr txBox="1"/>
            <p:nvPr/>
          </p:nvSpPr>
          <p:spPr>
            <a:xfrm>
              <a:off x="8212723" y="0"/>
              <a:ext cx="33855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l-GR" smtClean="0">
                  <a:solidFill>
                    <a:srgbClr val="FFFFFF"/>
                  </a:solidFill>
                </a:rPr>
                <a:t>Ω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ptLabsAgenda_&amp;^@BeamShapeMainGroup_&amp;^@2015061916540591091"/>
          <p:cNvGrpSpPr/>
          <p:nvPr/>
        </p:nvGrpSpPr>
        <p:grpSpPr>
          <a:xfrm>
            <a:off x="0" y="0"/>
            <a:ext cx="9144000" cy="523220"/>
            <a:chOff x="0" y="0"/>
            <a:chExt cx="9144000" cy="523220"/>
          </a:xfrm>
        </p:grpSpPr>
        <p:sp>
          <p:nvSpPr>
            <p:cNvPr id="26" name="PptLabsAgenda_&amp;^@BeamShapeBackground_&amp;^@20150619162732951811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ptLabsAgenda_&amp;^@BeamShapeText_&amp;^@One Slide_2"/>
            <p:cNvSpPr txBox="1"/>
            <p:nvPr/>
          </p:nvSpPr>
          <p:spPr>
            <a:xfrm>
              <a:off x="224032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One Slide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" name="PptLabsAgenda_&amp;^@BeamShapeText_&amp;^@Same Name_3"/>
            <p:cNvSpPr txBox="1"/>
            <p:nvPr/>
          </p:nvSpPr>
          <p:spPr>
            <a:xfrm>
              <a:off x="1629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" name="PptLabsAgenda_&amp;^@BeamShapeText_&amp;^@Same Name_4"/>
            <p:cNvSpPr txBox="1"/>
            <p:nvPr/>
          </p:nvSpPr>
          <p:spPr>
            <a:xfrm>
              <a:off x="3153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" name="PptLabsAgenda_&amp;^@BeamShapeText_&amp;^@Two Slides_5"/>
            <p:cNvSpPr txBox="1"/>
            <p:nvPr/>
          </p:nvSpPr>
          <p:spPr>
            <a:xfrm>
              <a:off x="4752238" y="0"/>
              <a:ext cx="1529201" cy="46166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z="2400" b="1" smtClean="0">
                  <a:solidFill>
                    <a:srgbClr val="FFC000"/>
                  </a:solidFill>
                </a:rPr>
                <a:t>Two Slides</a:t>
              </a:r>
              <a:endParaRPr lang="en-US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32" name="PptLabsAgenda_&amp;^@BeamShapeText_&amp;^@Same Name_6"/>
            <p:cNvSpPr txBox="1"/>
            <p:nvPr/>
          </p:nvSpPr>
          <p:spPr>
            <a:xfrm>
              <a:off x="5589063" y="0"/>
              <a:ext cx="2537874" cy="52322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 algn="ctr"/>
              <a:r>
                <a:rPr lang="en-US" sz="2800" smtClean="0">
                  <a:solidFill>
                    <a:srgbClr val="FF0000"/>
                  </a:solidFill>
                  <a:latin typeface="Arial Black" pitchFamily="34" charset="0"/>
                  <a:cs typeface="Aharoni" pitchFamily="2" charset="-79"/>
                </a:rPr>
                <a:t>Same Name</a:t>
              </a:r>
              <a:endParaRPr lang="en-US" sz="2800" dirty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33" name="PptLabsAgenda_&amp;^@BeamShapeText_&amp;^@Ω_7"/>
            <p:cNvSpPr txBox="1"/>
            <p:nvPr/>
          </p:nvSpPr>
          <p:spPr>
            <a:xfrm>
              <a:off x="8212723" y="0"/>
              <a:ext cx="33855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l-GR" smtClean="0">
                  <a:solidFill>
                    <a:srgbClr val="FFFFFF"/>
                  </a:solidFill>
                </a:rPr>
                <a:t>Ω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ptLabsAgenda_&amp;^@BeamShapeMainGroup_&amp;^@2015061916540591091"/>
          <p:cNvGrpSpPr/>
          <p:nvPr/>
        </p:nvGrpSpPr>
        <p:grpSpPr>
          <a:xfrm>
            <a:off x="0" y="0"/>
            <a:ext cx="9144000" cy="523220"/>
            <a:chOff x="0" y="0"/>
            <a:chExt cx="9144000" cy="523220"/>
          </a:xfrm>
        </p:grpSpPr>
        <p:sp>
          <p:nvSpPr>
            <p:cNvPr id="26" name="PptLabsAgenda_&amp;^@BeamShapeBackground_&amp;^@20150619162732951811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ptLabsAgenda_&amp;^@BeamShapeText_&amp;^@One Slide_2"/>
            <p:cNvSpPr txBox="1"/>
            <p:nvPr/>
          </p:nvSpPr>
          <p:spPr>
            <a:xfrm>
              <a:off x="224032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One Slide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" name="PptLabsAgenda_&amp;^@BeamShapeText_&amp;^@Same Name_3"/>
            <p:cNvSpPr txBox="1"/>
            <p:nvPr/>
          </p:nvSpPr>
          <p:spPr>
            <a:xfrm>
              <a:off x="1629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" name="PptLabsAgenda_&amp;^@BeamShapeText_&amp;^@Same Name_4"/>
            <p:cNvSpPr txBox="1"/>
            <p:nvPr/>
          </p:nvSpPr>
          <p:spPr>
            <a:xfrm>
              <a:off x="3153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" name="PptLabsAgenda_&amp;^@BeamShapeText_&amp;^@Two Slides_5"/>
            <p:cNvSpPr txBox="1"/>
            <p:nvPr/>
          </p:nvSpPr>
          <p:spPr>
            <a:xfrm>
              <a:off x="4752238" y="0"/>
              <a:ext cx="1529201" cy="46166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z="2400" b="1" smtClean="0">
                  <a:solidFill>
                    <a:srgbClr val="FFC000"/>
                  </a:solidFill>
                </a:rPr>
                <a:t>Two Slides</a:t>
              </a:r>
              <a:endParaRPr lang="en-US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32" name="PptLabsAgenda_&amp;^@BeamShapeText_&amp;^@Same Name_6"/>
            <p:cNvSpPr txBox="1"/>
            <p:nvPr/>
          </p:nvSpPr>
          <p:spPr>
            <a:xfrm>
              <a:off x="6201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altLang="ja-JP" smtClean="0">
                  <a:solidFill>
                    <a:srgbClr val="FFFFFF"/>
                  </a:solidFill>
                </a:rPr>
                <a:t>Same Name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3" name="PptLabsAgenda_&amp;^@BeamShapeText_&amp;^@Ω_7"/>
            <p:cNvSpPr txBox="1"/>
            <p:nvPr/>
          </p:nvSpPr>
          <p:spPr>
            <a:xfrm>
              <a:off x="8139786" y="0"/>
              <a:ext cx="484428" cy="52322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 algn="ctr"/>
              <a:r>
                <a:rPr lang="el-GR" sz="2800" smtClean="0">
                  <a:solidFill>
                    <a:srgbClr val="FF0000"/>
                  </a:solidFill>
                  <a:latin typeface="Arial Black" pitchFamily="34" charset="0"/>
                  <a:cs typeface="Aharoni" pitchFamily="2" charset="-79"/>
                </a:rPr>
                <a:t>Ω</a:t>
              </a:r>
              <a:endParaRPr lang="en-US" sz="2800" dirty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31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Agenda Lab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slides 5-8 and Sync Agenda.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743" y="1600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810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70764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PptLabsAgenda_&amp;^@BeamShapeMainGroup_&amp;^@2015061916540591091"/>
          <p:cNvGrpSpPr/>
          <p:nvPr/>
        </p:nvGrpSpPr>
        <p:grpSpPr>
          <a:xfrm>
            <a:off x="0" y="0"/>
            <a:ext cx="9144000" cy="523220"/>
            <a:chOff x="0" y="0"/>
            <a:chExt cx="9144000" cy="523220"/>
          </a:xfrm>
        </p:grpSpPr>
        <p:sp>
          <p:nvSpPr>
            <p:cNvPr id="17" name="PptLabsAgenda_&amp;^@BeamShapeBackground_&amp;^@20150619162732951811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ptLabsAgenda_&amp;^@BeamShapeText_&amp;^@One Slide_2"/>
            <p:cNvSpPr txBox="1"/>
            <p:nvPr/>
          </p:nvSpPr>
          <p:spPr>
            <a:xfrm>
              <a:off x="224032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One Slide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PptLabsAgenda_&amp;^@BeamShapeText_&amp;^@Same Name_3"/>
            <p:cNvSpPr txBox="1"/>
            <p:nvPr/>
          </p:nvSpPr>
          <p:spPr>
            <a:xfrm>
              <a:off x="1629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" name="PptLabsAgenda_&amp;^@BeamShapeText_&amp;^@Same Name_4"/>
            <p:cNvSpPr txBox="1"/>
            <p:nvPr/>
          </p:nvSpPr>
          <p:spPr>
            <a:xfrm>
              <a:off x="2541063" y="0"/>
              <a:ext cx="2537874" cy="52322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 algn="ctr"/>
              <a:r>
                <a:rPr lang="en-US" sz="2800" smtClean="0">
                  <a:solidFill>
                    <a:srgbClr val="FF0000"/>
                  </a:solidFill>
                  <a:latin typeface="Arial Black" pitchFamily="34" charset="0"/>
                  <a:cs typeface="Aharoni" pitchFamily="2" charset="-79"/>
                </a:rPr>
                <a:t>Same Name</a:t>
              </a:r>
              <a:endParaRPr lang="en-US" sz="2800" dirty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22" name="PptLabsAgenda_&amp;^@BeamShapeText_&amp;^@Two Slides_5"/>
            <p:cNvSpPr txBox="1"/>
            <p:nvPr/>
          </p:nvSpPr>
          <p:spPr>
            <a:xfrm>
              <a:off x="4752238" y="0"/>
              <a:ext cx="1529201" cy="46166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z="2400" b="1" smtClean="0">
                  <a:solidFill>
                    <a:srgbClr val="FFC000"/>
                  </a:solidFill>
                </a:rPr>
                <a:t>Two Slides</a:t>
              </a:r>
              <a:endParaRPr lang="en-US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23" name="PptLabsAgenda_&amp;^@BeamShapeText_&amp;^@Same Name_6"/>
            <p:cNvSpPr txBox="1"/>
            <p:nvPr/>
          </p:nvSpPr>
          <p:spPr>
            <a:xfrm>
              <a:off x="6201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altLang="ja-JP" smtClean="0">
                  <a:solidFill>
                    <a:srgbClr val="FFFFFF"/>
                  </a:solidFill>
                </a:rPr>
                <a:t>Same Name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4" name="PptLabsAgenda_&amp;^@BeamShapeText_&amp;^@Ω_7"/>
            <p:cNvSpPr txBox="1"/>
            <p:nvPr/>
          </p:nvSpPr>
          <p:spPr>
            <a:xfrm>
              <a:off x="8212723" y="0"/>
              <a:ext cx="33855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l-GR" smtClean="0">
                  <a:solidFill>
                    <a:srgbClr val="FFFFFF"/>
                  </a:solidFill>
                </a:rPr>
                <a:t>Ω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  <p:grpSp>
        <p:nvGrpSpPr>
          <p:cNvPr id="27" name="PptLabsAgenda_&amp;^@BeamShapeMainGroup_&amp;^@2015061916540591091"/>
          <p:cNvGrpSpPr/>
          <p:nvPr/>
        </p:nvGrpSpPr>
        <p:grpSpPr>
          <a:xfrm>
            <a:off x="0" y="0"/>
            <a:ext cx="9144000" cy="523220"/>
            <a:chOff x="0" y="0"/>
            <a:chExt cx="9144000" cy="523220"/>
          </a:xfrm>
        </p:grpSpPr>
        <p:sp>
          <p:nvSpPr>
            <p:cNvPr id="28" name="PptLabsAgenda_&amp;^@BeamShapeBackground_&amp;^@20150619162732951811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ptLabsAgenda_&amp;^@BeamShapeText_&amp;^@One Slide_2"/>
            <p:cNvSpPr txBox="1"/>
            <p:nvPr/>
          </p:nvSpPr>
          <p:spPr>
            <a:xfrm>
              <a:off x="224032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One Slide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" name="PptLabsAgenda_&amp;^@BeamShapeText_&amp;^@Same Name_3"/>
            <p:cNvSpPr txBox="1"/>
            <p:nvPr/>
          </p:nvSpPr>
          <p:spPr>
            <a:xfrm>
              <a:off x="1629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" name="PptLabsAgenda_&amp;^@BeamShapeText_&amp;^@Same Name_4"/>
            <p:cNvSpPr txBox="1"/>
            <p:nvPr/>
          </p:nvSpPr>
          <p:spPr>
            <a:xfrm>
              <a:off x="3153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" name="PptLabsAgenda_&amp;^@BeamShapeText_&amp;^@Two Slides_5"/>
            <p:cNvSpPr txBox="1"/>
            <p:nvPr/>
          </p:nvSpPr>
          <p:spPr>
            <a:xfrm>
              <a:off x="4352129" y="0"/>
              <a:ext cx="2329419" cy="52322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 algn="ctr"/>
              <a:r>
                <a:rPr lang="en-US" sz="2800" smtClean="0">
                  <a:solidFill>
                    <a:srgbClr val="FF0000"/>
                  </a:solidFill>
                  <a:latin typeface="Arial Black" pitchFamily="34" charset="0"/>
                  <a:cs typeface="Aharoni" pitchFamily="2" charset="-79"/>
                </a:rPr>
                <a:t>Two Slides</a:t>
              </a:r>
              <a:endParaRPr lang="en-US" sz="2800" dirty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34" name="PptLabsAgenda_&amp;^@BeamShapeText_&amp;^@Same Name_6"/>
            <p:cNvSpPr txBox="1"/>
            <p:nvPr/>
          </p:nvSpPr>
          <p:spPr>
            <a:xfrm>
              <a:off x="6201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altLang="ja-JP" smtClean="0">
                  <a:solidFill>
                    <a:srgbClr val="FFFFFF"/>
                  </a:solidFill>
                </a:rPr>
                <a:t>Same Name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5" name="PptLabsAgenda_&amp;^@BeamShapeText_&amp;^@Ω_7"/>
            <p:cNvSpPr txBox="1"/>
            <p:nvPr/>
          </p:nvSpPr>
          <p:spPr>
            <a:xfrm>
              <a:off x="8212723" y="0"/>
              <a:ext cx="33855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l-GR" smtClean="0">
                  <a:solidFill>
                    <a:srgbClr val="FFFFFF"/>
                  </a:solidFill>
                </a:rPr>
                <a:t>Ω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53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ptLabsAgenda_&amp;^@BeamShapeMainGroup_&amp;^@2015061916540591091"/>
          <p:cNvGrpSpPr/>
          <p:nvPr/>
        </p:nvGrpSpPr>
        <p:grpSpPr>
          <a:xfrm>
            <a:off x="0" y="0"/>
            <a:ext cx="9144000" cy="523220"/>
            <a:chOff x="0" y="0"/>
            <a:chExt cx="9144000" cy="523220"/>
          </a:xfrm>
        </p:grpSpPr>
        <p:sp>
          <p:nvSpPr>
            <p:cNvPr id="26" name="PptLabsAgenda_&amp;^@BeamShapeBackground_&amp;^@20150619162732951811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ptLabsAgenda_&amp;^@BeamShapeText_&amp;^@One Slide_2"/>
            <p:cNvSpPr txBox="1"/>
            <p:nvPr/>
          </p:nvSpPr>
          <p:spPr>
            <a:xfrm>
              <a:off x="224032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One Slide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" name="PptLabsAgenda_&amp;^@BeamShapeText_&amp;^@Same Name_3"/>
            <p:cNvSpPr txBox="1"/>
            <p:nvPr/>
          </p:nvSpPr>
          <p:spPr>
            <a:xfrm>
              <a:off x="1629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" name="PptLabsAgenda_&amp;^@BeamShapeText_&amp;^@Same Name_4"/>
            <p:cNvSpPr txBox="1"/>
            <p:nvPr/>
          </p:nvSpPr>
          <p:spPr>
            <a:xfrm>
              <a:off x="3153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" name="PptLabsAgenda_&amp;^@BeamShapeText_&amp;^@Two Slides_5"/>
            <p:cNvSpPr txBox="1"/>
            <p:nvPr/>
          </p:nvSpPr>
          <p:spPr>
            <a:xfrm>
              <a:off x="4352129" y="0"/>
              <a:ext cx="2329419" cy="52322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 algn="ctr"/>
              <a:r>
                <a:rPr lang="en-US" sz="2800" smtClean="0">
                  <a:solidFill>
                    <a:srgbClr val="FF0000"/>
                  </a:solidFill>
                  <a:latin typeface="Arial Black" pitchFamily="34" charset="0"/>
                  <a:cs typeface="Aharoni" pitchFamily="2" charset="-79"/>
                </a:rPr>
                <a:t>Two Slides</a:t>
              </a:r>
              <a:endParaRPr lang="en-US" sz="2800" dirty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32" name="PptLabsAgenda_&amp;^@BeamShapeText_&amp;^@Same Name_6"/>
            <p:cNvSpPr txBox="1"/>
            <p:nvPr/>
          </p:nvSpPr>
          <p:spPr>
            <a:xfrm>
              <a:off x="6201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altLang="ja-JP" smtClean="0">
                  <a:solidFill>
                    <a:srgbClr val="FFFFFF"/>
                  </a:solidFill>
                </a:rPr>
                <a:t>Same Name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3" name="PptLabsAgenda_&amp;^@BeamShapeText_&amp;^@Ω_7"/>
            <p:cNvSpPr txBox="1"/>
            <p:nvPr/>
          </p:nvSpPr>
          <p:spPr>
            <a:xfrm>
              <a:off x="8212723" y="0"/>
              <a:ext cx="33855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l-GR" smtClean="0">
                  <a:solidFill>
                    <a:srgbClr val="FFFFFF"/>
                  </a:solidFill>
                </a:rPr>
                <a:t>Ω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  <p:grpSp>
        <p:nvGrpSpPr>
          <p:cNvPr id="11" name="PptLabsAgenda_&amp;^@BeamShapeMainGroup_&amp;^@2015061916540591091"/>
          <p:cNvGrpSpPr/>
          <p:nvPr/>
        </p:nvGrpSpPr>
        <p:grpSpPr>
          <a:xfrm>
            <a:off x="0" y="0"/>
            <a:ext cx="9144000" cy="523220"/>
            <a:chOff x="0" y="0"/>
            <a:chExt cx="9144000" cy="523220"/>
          </a:xfrm>
        </p:grpSpPr>
        <p:sp>
          <p:nvSpPr>
            <p:cNvPr id="12" name="PptLabsAgenda_&amp;^@BeamShapeBackground_&amp;^@20150619162732951811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ptLabsAgenda_&amp;^@BeamShapeText_&amp;^@One Slide_2"/>
            <p:cNvSpPr txBox="1"/>
            <p:nvPr/>
          </p:nvSpPr>
          <p:spPr>
            <a:xfrm>
              <a:off x="224032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One Slide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" name="PptLabsAgenda_&amp;^@BeamShapeText_&amp;^@Same Name_3"/>
            <p:cNvSpPr txBox="1"/>
            <p:nvPr/>
          </p:nvSpPr>
          <p:spPr>
            <a:xfrm>
              <a:off x="1629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" name="PptLabsAgenda_&amp;^@BeamShapeText_&amp;^@Same Name_4"/>
            <p:cNvSpPr txBox="1"/>
            <p:nvPr/>
          </p:nvSpPr>
          <p:spPr>
            <a:xfrm>
              <a:off x="3153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mtClean="0">
                  <a:solidFill>
                    <a:srgbClr val="FFFFFF"/>
                  </a:solidFill>
                </a:rPr>
                <a:t>Same Name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" name="PptLabsAgenda_&amp;^@BeamShapeText_&amp;^@Two Slides_5"/>
            <p:cNvSpPr txBox="1"/>
            <p:nvPr/>
          </p:nvSpPr>
          <p:spPr>
            <a:xfrm>
              <a:off x="4752238" y="0"/>
              <a:ext cx="1529201" cy="46166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z="2400" b="1" smtClean="0">
                  <a:solidFill>
                    <a:srgbClr val="FFC000"/>
                  </a:solidFill>
                </a:rPr>
                <a:t>Two Slides</a:t>
              </a:r>
              <a:endParaRPr lang="en-US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25" name="PptLabsAgenda_&amp;^@BeamShapeText_&amp;^@Same Name_6"/>
            <p:cNvSpPr txBox="1"/>
            <p:nvPr/>
          </p:nvSpPr>
          <p:spPr>
            <a:xfrm>
              <a:off x="5589063" y="0"/>
              <a:ext cx="2537874" cy="52322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 algn="ctr"/>
              <a:r>
                <a:rPr lang="en-US" sz="2800" smtClean="0">
                  <a:solidFill>
                    <a:srgbClr val="FF0000"/>
                  </a:solidFill>
                  <a:latin typeface="Arial Black" pitchFamily="34" charset="0"/>
                  <a:cs typeface="Aharoni" pitchFamily="2" charset="-79"/>
                </a:rPr>
                <a:t>Same Name</a:t>
              </a:r>
              <a:endParaRPr lang="en-US" sz="2800" dirty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26" name="PptLabsAgenda_&amp;^@BeamShapeText_&amp;^@Ω_7"/>
            <p:cNvSpPr txBox="1"/>
            <p:nvPr/>
          </p:nvSpPr>
          <p:spPr>
            <a:xfrm>
              <a:off x="8212723" y="0"/>
              <a:ext cx="33855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l-GR" smtClean="0">
                  <a:solidFill>
                    <a:srgbClr val="FFFFFF"/>
                  </a:solidFill>
                </a:rPr>
                <a:t>Ω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39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6400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A long section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81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210</Words>
  <Application>Microsoft Office PowerPoint</Application>
  <PresentationFormat>On-screen Show (4:3)</PresentationFormat>
  <Paragraphs>68</Paragraphs>
  <Slides>14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Main feature</vt:lpstr>
      <vt:lpstr>Sub feature</vt:lpstr>
      <vt:lpstr>PowerPoint Presentation</vt:lpstr>
      <vt:lpstr>PowerPointLabs Test Cases</vt:lpstr>
      <vt:lpstr>Agenda Lab</vt:lpstr>
      <vt:lpstr>PowerPoint Presentation</vt:lpstr>
      <vt:lpstr>PowerPoint Presentation</vt:lpstr>
      <vt:lpstr>Test Image</vt:lpstr>
      <vt:lpstr>PowerPoint Presentation</vt:lpstr>
      <vt:lpstr>Test Image</vt:lpstr>
      <vt:lpstr>A long section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Oh</cp:lastModifiedBy>
  <cp:revision>75</cp:revision>
  <dcterms:created xsi:type="dcterms:W3CDTF">2014-01-22T00:01:33Z</dcterms:created>
  <dcterms:modified xsi:type="dcterms:W3CDTF">2015-06-19T08:54:18Z</dcterms:modified>
</cp:coreProperties>
</file>