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315" r:id="rId4"/>
    <p:sldId id="287" r:id="rId5"/>
    <p:sldId id="316" r:id="rId6"/>
    <p:sldId id="256" r:id="rId7"/>
    <p:sldId id="317" r:id="rId8"/>
    <p:sldId id="318" r:id="rId9"/>
    <p:sldId id="307" r:id="rId10"/>
    <p:sldId id="309" r:id="rId11"/>
    <p:sldId id="319" r:id="rId12"/>
    <p:sldId id="320" r:id="rId13"/>
    <p:sldId id="292" r:id="rId14"/>
    <p:sldId id="310" r:id="rId15"/>
    <p:sldId id="321" r:id="rId16"/>
    <p:sldId id="322" r:id="rId17"/>
    <p:sldId id="308" r:id="rId18"/>
    <p:sldId id="306" r:id="rId19"/>
    <p:sldId id="311" r:id="rId20"/>
    <p:sldId id="312" r:id="rId21"/>
    <p:sldId id="313" r:id="rId22"/>
    <p:sldId id="323" r:id="rId23"/>
    <p:sldId id="324" r:id="rId24"/>
    <p:sldId id="314" r:id="rId25"/>
    <p:sldId id="325" r:id="rId26"/>
    <p:sldId id="32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315"/>
            <p14:sldId id="287"/>
          </p14:sldIdLst>
        </p14:section>
        <p14:section name="One Slide" id="{A3A2B0AB-762C-4281-AA7B-EF7E134E0DC4}">
          <p14:sldIdLst>
            <p14:sldId id="316"/>
            <p14:sldId id="256"/>
            <p14:sldId id="317"/>
          </p14:sldIdLst>
        </p14:section>
        <p14:section name="Two Slides" id="{633B0291-AA1C-4C74-8320-D28120D1E030}">
          <p14:sldIdLst>
            <p14:sldId id="318"/>
            <p14:sldId id="307"/>
            <p14:sldId id="309"/>
            <p14:sldId id="319"/>
          </p14:sldIdLst>
        </p14:section>
        <p14:section name="Same Name" id="{B98F844A-9A74-4E46-97A3-0A12C7B6B0E5}">
          <p14:sldIdLst>
            <p14:sldId id="320"/>
            <p14:sldId id="292"/>
            <p14:sldId id="310"/>
            <p14:sldId id="321"/>
          </p14:sldIdLst>
        </p14:section>
        <p14:section name="Same Name" id="{E7CBF235-FD7F-4084-9107-E88AF55C55CB}">
          <p14:sldIdLst>
            <p14:sldId id="322"/>
            <p14:sldId id="308"/>
            <p14:sldId id="306"/>
            <p14:sldId id="311"/>
            <p14:sldId id="312"/>
            <p14:sldId id="313"/>
            <p14:sldId id="323"/>
          </p14:sldIdLst>
        </p14:section>
        <p14:section name="あいうえおkl)(*&amp;%$#@85v_+)0_@#%L:CF]1" id="{7DC05ADB-162C-47A0-98D4-E8994A6A2B8E}">
          <p14:sldIdLst>
            <p14:sldId id="324"/>
            <p14:sldId id="314"/>
            <p14:sldId id="325"/>
            <p14:sldId id="3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77A5-270E-4E03-B118-17345E304686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6735-61A9-4864-9044-8AF1AB8A8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54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notes page is used to store data - Do not edit the notes. UFBUVGVtcGxhdGVNYXJrZXI=@VGl0bGUgMQ==@UHB0TGFic0FnZW5kYV8mXkBDb250ZW50U2hhcGVfJl5AMjAxNTA2MTkxNjI4Mzg3Nzg1MA==@-599421011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6735-61A9-4864-9044-8AF1AB8A8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1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5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19-Jun-15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_&amp;^@Bullet_&amp;^@Reference_&amp;^@20150619162838788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TTemplateMarker"/>
          <p:cNvSpPr txBox="1"/>
          <p:nvPr/>
        </p:nvSpPr>
        <p:spPr>
          <a:xfrm>
            <a:off x="0" y="5934670"/>
            <a:ext cx="9144000" cy="923330"/>
          </a:xfrm>
          <a:prstGeom prst="rect">
            <a:avLst/>
          </a:prstGeom>
          <a:solidFill>
            <a:srgbClr val="C00000"/>
          </a:solidFill>
        </p:spPr>
        <p:txBody>
          <a:bodyPr vert="horz" rtlCol="0">
            <a:normAutofit/>
          </a:bodyPr>
          <a:lstStyle/>
          <a:p>
            <a:pPr algn="ctr"/>
            <a:r>
              <a:rPr lang="en-US" b="1" smtClean="0">
                <a:solidFill>
                  <a:srgbClr val="FFFF00"/>
                </a:solidFill>
              </a:rPr>
              <a:t>This slide is used as a ‘Template' for generating agenda slides. Please do not delete this slide.</a:t>
            </a:r>
          </a:p>
          <a:p>
            <a:pPr algn="ctr"/>
            <a:r>
              <a:rPr lang="en-US" smtClean="0">
                <a:solidFill>
                  <a:srgbClr val="FFFFFF"/>
                </a:solidFill>
              </a:rPr>
              <a:t>Adjust the design of this slide and click the 'Sync Agenda' (in Agenda Lab) to replicate the design in the other slides.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PptLabsAgenda_&amp;^@ContentShape_&amp;^@20150619162838778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808080"/>
                </a:solidFill>
              </a:rPr>
              <a:t>Visited bullet format</a:t>
            </a:r>
          </a:p>
          <a:p>
            <a:r>
              <a:rPr lang="en-US" smtClean="0">
                <a:solidFill>
                  <a:srgbClr val="FF0000"/>
                </a:solidFill>
              </a:rPr>
              <a:t>Highlighted bullet format</a:t>
            </a:r>
          </a:p>
          <a:p>
            <a:r>
              <a:rPr lang="en-US" smtClean="0">
                <a:solidFill>
                  <a:srgbClr val="000000"/>
                </a:solidFill>
              </a:rPr>
              <a:t>Unvisited bullet format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47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6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743" y="16002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3810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70764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399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08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39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6400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A long section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89819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Same Nam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623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Same Name</a:t>
            </a:r>
            <a:endParaRPr lang="en-US">
              <a:solidFill>
                <a:srgbClr val="FF0000"/>
              </a:solidFill>
            </a:endParaRP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2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44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US" smtClean="0">
                <a:solidFill>
                  <a:srgbClr val="FF0000"/>
                </a:solidFill>
              </a:rPr>
              <a:t>kl)(*&amp;%$#@85v_+)0_@#%L:CF]1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88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89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あいうえおkl)(*&amp;%$#@85v_+)0_@#%L:CF]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860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/>
              <a:t>Two Slides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en-US" smtClean="0"/>
              <a:t>Same Name</a:t>
            </a:r>
            <a:endParaRPr lang="en-US"/>
          </a:p>
          <a:p>
            <a:pPr lvl="0"/>
            <a:r>
              <a:rPr lang="ja-JP" altLang="en-US" smtClean="0">
                <a:solidFill>
                  <a:srgbClr val="FF0000"/>
                </a:solidFill>
              </a:rPr>
              <a:t>あいうえお</a:t>
            </a:r>
            <a:r>
              <a:rPr lang="en-US" smtClean="0">
                <a:solidFill>
                  <a:srgbClr val="FF0000"/>
                </a:solidFill>
              </a:rPr>
              <a:t>kl)(*&amp;%$#@85v_+)0_@#%L:CF]1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7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40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34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>
                <a:solidFill>
                  <a:srgbClr val="FF0000"/>
                </a:solidFill>
              </a:rPr>
              <a:t>One Slide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Agenda Lab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Handled by FT framework.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On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8849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>
                <a:solidFill>
                  <a:srgbClr val="FF0000"/>
                </a:solidFill>
              </a:rPr>
              <a:t>One Slide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Two Slides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Start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31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Two Slides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7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11916" cy="683393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495800" cy="1295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Test Image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2015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2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Agenda_&amp;^@Bullet_&amp;^@End_&amp;^@Two Slide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Indicator20150619162839146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Agenda</a:t>
            </a:r>
            <a:endParaRPr lang="en-US"/>
          </a:p>
        </p:txBody>
      </p:sp>
      <p:sp>
        <p:nvSpPr>
          <p:cNvPr id="6" name="PptLabsAgenda_&amp;^@ContentShape_&amp;^@2015061916283877850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80808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/>
            <a:r>
              <a:rPr lang="en-US" smtClean="0"/>
              <a:t>One Slide</a:t>
            </a:r>
            <a:endParaRPr lang="en-US"/>
          </a:p>
          <a:p>
            <a:pPr lvl="0"/>
            <a:r>
              <a:rPr lang="en-US" smtClean="0">
                <a:solidFill>
                  <a:srgbClr val="FF0000"/>
                </a:solidFill>
              </a:rPr>
              <a:t>Two Slides</a:t>
            </a:r>
            <a:endParaRPr lang="en-US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en-US" smtClean="0">
                <a:solidFill>
                  <a:srgbClr val="000000"/>
                </a:solidFill>
              </a:rPr>
              <a:t>Same Name</a:t>
            </a:r>
          </a:p>
          <a:p>
            <a:r>
              <a:rPr lang="ja-JP" altLang="en-US" smtClean="0">
                <a:solidFill>
                  <a:srgbClr val="000000"/>
                </a:solidFill>
              </a:rPr>
              <a:t>あいうえお</a:t>
            </a:r>
            <a:r>
              <a:rPr lang="en-US" smtClean="0">
                <a:solidFill>
                  <a:srgbClr val="000000"/>
                </a:solidFill>
              </a:rPr>
              <a:t>kl)(*&amp;%$#@85v_+)0_@#%L:CF]1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0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351</Words>
  <Application>Microsoft Office PowerPoint</Application>
  <PresentationFormat>On-screen Show (4:3)</PresentationFormat>
  <Paragraphs>79</Paragraphs>
  <Slides>24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Main feature</vt:lpstr>
      <vt:lpstr>Sub feature</vt:lpstr>
      <vt:lpstr>Agenda</vt:lpstr>
      <vt:lpstr>PowerPointLabs Test Cases</vt:lpstr>
      <vt:lpstr>PowerPoint Presentation</vt:lpstr>
      <vt:lpstr>Agenda Lab</vt:lpstr>
      <vt:lpstr>PowerPoint Presentation</vt:lpstr>
      <vt:lpstr>PowerPoint Presentation</vt:lpstr>
      <vt:lpstr>Test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Image</vt:lpstr>
      <vt:lpstr>A long 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68</cp:revision>
  <dcterms:created xsi:type="dcterms:W3CDTF">2014-01-22T00:01:33Z</dcterms:created>
  <dcterms:modified xsi:type="dcterms:W3CDTF">2015-06-19T08:28:53Z</dcterms:modified>
</cp:coreProperties>
</file>