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4"/>
  </p:notesMasterIdLst>
  <p:sldIdLst>
    <p:sldId id="315" r:id="rId4"/>
    <p:sldId id="287" r:id="rId5"/>
    <p:sldId id="316" r:id="rId6"/>
    <p:sldId id="317" r:id="rId7"/>
    <p:sldId id="256" r:id="rId8"/>
    <p:sldId id="319" r:id="rId9"/>
    <p:sldId id="318" r:id="rId10"/>
    <p:sldId id="320" r:id="rId11"/>
    <p:sldId id="307" r:id="rId12"/>
    <p:sldId id="309" r:id="rId13"/>
    <p:sldId id="322" r:id="rId14"/>
    <p:sldId id="321" r:id="rId15"/>
    <p:sldId id="323" r:id="rId16"/>
    <p:sldId id="292" r:id="rId17"/>
    <p:sldId id="310" r:id="rId18"/>
    <p:sldId id="325" r:id="rId19"/>
    <p:sldId id="324" r:id="rId20"/>
    <p:sldId id="326" r:id="rId21"/>
    <p:sldId id="308" r:id="rId22"/>
    <p:sldId id="306" r:id="rId23"/>
    <p:sldId id="311" r:id="rId24"/>
    <p:sldId id="312" r:id="rId25"/>
    <p:sldId id="313" r:id="rId26"/>
    <p:sldId id="329" r:id="rId27"/>
    <p:sldId id="327" r:id="rId28"/>
    <p:sldId id="330" r:id="rId29"/>
    <p:sldId id="314" r:id="rId30"/>
    <p:sldId id="331" r:id="rId31"/>
    <p:sldId id="328" r:id="rId32"/>
    <p:sldId id="33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315"/>
            <p14:sldId id="287"/>
          </p14:sldIdLst>
        </p14:section>
        <p14:section name="One Slide" id="{A3A2B0AB-762C-4281-AA7B-EF7E134E0DC4}">
          <p14:sldIdLst>
            <p14:sldId id="316"/>
            <p14:sldId id="317"/>
            <p14:sldId id="256"/>
          </p14:sldIdLst>
        </p14:section>
        <p14:section name="Two Slides" id="{633B0291-AA1C-4C74-8320-D28120D1E030}">
          <p14:sldIdLst>
            <p14:sldId id="319"/>
            <p14:sldId id="318"/>
            <p14:sldId id="320"/>
            <p14:sldId id="307"/>
            <p14:sldId id="309"/>
          </p14:sldIdLst>
        </p14:section>
        <p14:section name="Same Name" id="{B98F844A-9A74-4E46-97A3-0A12C7B6B0E5}">
          <p14:sldIdLst>
            <p14:sldId id="322"/>
            <p14:sldId id="321"/>
            <p14:sldId id="323"/>
            <p14:sldId id="292"/>
            <p14:sldId id="310"/>
          </p14:sldIdLst>
        </p14:section>
        <p14:section name="Same Name" id="{E7CBF235-FD7F-4084-9107-E88AF55C55CB}">
          <p14:sldIdLst>
            <p14:sldId id="325"/>
            <p14:sldId id="324"/>
            <p14:sldId id="326"/>
            <p14:sldId id="308"/>
            <p14:sldId id="306"/>
            <p14:sldId id="311"/>
            <p14:sldId id="312"/>
            <p14:sldId id="313"/>
          </p14:sldIdLst>
        </p14:section>
        <p14:section name="あいうえおkl)(*&amp;%$#@85v_+)0_@#%L:CF]1" id="{7DC05ADB-162C-47A0-98D4-E8994A6A2B8E}">
          <p14:sldIdLst>
            <p14:sldId id="329"/>
            <p14:sldId id="327"/>
            <p14:sldId id="330"/>
            <p14:sldId id="314"/>
            <p14:sldId id="331"/>
            <p14:sldId id="328"/>
            <p14:sldId id="33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977A5-270E-4E03-B118-17345E304686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D6735-61A9-4864-9044-8AF1AB8A8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54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This notes page is used to store data - Do not edit the notes. UFBUVGVtcGxhdGVNYXJrZXI=@VGl0bGUgMQ==@UHB0TGFic0FnZW5kYV8mXkBWaXN1YWxBZ2VuZGFJbWFnZV8mXkBPbmUgU2xpZGVfMg==@UHB0TGFic0FnZW5kYV8mXkBWaXN1YWxBZ2VuZGFJbWFnZV8mXkBUd28gU2xpZGVzXzM=@UHB0TGFic0FnZW5kYV8mXkBWaXN1YWxBZ2VuZGFJbWFnZV8mXkBTYW1lIE5hbWVfNA==@UHB0TGFic0FnZW5kYV8mXkBWaXN1YWxBZ2VuZGFJbWFnZV8mXkBTYW1lIE5hbWVfNQ==@UHB0TGFic0FnZW5kYV8mXkBWaXN1YWxBZ2VuZGFJbWFnZV8mXkDjgYLjgYTjgYbjgYjjgYprbCkoKiYlJCNAODV2XyspMF9AIyVMOkNGXTFfNg==@-1924332776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D6735-61A9-4864-9044-8AF1AB8A8B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16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91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159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0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6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tm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tm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tm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genda_&amp;^@Visual_&amp;^@Reference_&amp;^@20150619162857346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TTemplateMarker"/>
          <p:cNvSpPr txBox="1"/>
          <p:nvPr/>
        </p:nvSpPr>
        <p:spPr>
          <a:xfrm>
            <a:off x="0" y="5934670"/>
            <a:ext cx="9144000" cy="923330"/>
          </a:xfrm>
          <a:prstGeom prst="rect">
            <a:avLst/>
          </a:prstGeom>
          <a:solidFill>
            <a:srgbClr val="C00000"/>
          </a:solidFill>
        </p:spPr>
        <p:txBody>
          <a:bodyPr vert="horz" rtlCol="0">
            <a:normAutofit/>
          </a:bodyPr>
          <a:lstStyle/>
          <a:p>
            <a:pPr algn="ctr"/>
            <a:r>
              <a:rPr lang="en-US" b="1" smtClean="0">
                <a:solidFill>
                  <a:srgbClr val="FFFF00"/>
                </a:solidFill>
              </a:rPr>
              <a:t>This slide is used as a ‘Template' for generating agenda slides. Please do not delete this slide.</a:t>
            </a:r>
          </a:p>
          <a:p>
            <a:pPr algn="ctr"/>
            <a:r>
              <a:rPr lang="en-US" smtClean="0">
                <a:solidFill>
                  <a:srgbClr val="FFFFFF"/>
                </a:solidFill>
              </a:rPr>
              <a:t>Adjust the design of this slide and click the 'Sync Agenda' (in Agenda Lab) to replicate the design in the other slides.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pic>
        <p:nvPicPr>
          <p:cNvPr id="1026" name="PptLabsAgenda_&amp;^@VisualAgendaImage_&amp;^@One Slide_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ptLabsAgenda_&amp;^@VisualAgendaImage_&amp;^@Two Slides_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ptLabsAgenda_&amp;^@VisualAgendaImage_&amp;^@Same Name_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ptLabsAgenda_&amp;^@VisualAgendaImage_&amp;^@Same Name_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ptLabsAgenda_&amp;^@VisualAgendaImage_&amp;^@あいうえおkl)(*&amp;%$#@85v_+)0_@#%L:CF]1_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578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Out_&amp;^@Same Nam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PTZoomOutShape20150619162857964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ZoomOutShape20150619162857925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ZoomOutShape20150619162857925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TIndicator20150619162857984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26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-0.025 0 -0.025 0 -0.05 E" pathEditMode="relative" ptsTypes="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8.477105E-08 0.138889 -8.477105E-08 0.138889 -1.695421E-07 0.277778 E" pathEditMode="relative" ptsTypes="">
                                      <p:cBhvr>
                                        <p:cTn id="17" dur="1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8194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95421E-07 0.277778 C -8.477105E-08 0.138889 -8.477105E-08 0.138889 0 0 E" pathEditMode="relative" ptsTypes="">
                                      <p:cBhvr>
                                        <p:cTn id="21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8194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VisualAgendaSection_&amp;^@Same Nam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57852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pic>
        <p:nvPicPr>
          <p:cNvPr id="7" name="PptLabsAgenda_&amp;^@VisualAgendaImage_&amp;^@Same Name_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ptLabsAgenda_&amp;^@VisualAgendaImage_&amp;^@Same Name_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ptLabsAgenda_&amp;^@VisualAgendaImage_&amp;^@あいうえおkl)(*&amp;%$#@85v_+)0_@#%L:CF]1_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ptLabsAgenda_&amp;^@VisualAgendaImage_&amp;^@One Slide_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ptLabsAgenda_&amp;^@VisualAgendaImage_&amp;^@Two Slides_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4111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In_&amp;^@Same Nam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PTZoomInShape20150619162858051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PTZoomInShape20150619162858010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PTZoomInShape20150619162858051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Indicator20150619162858065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11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5555556 0.1388889 -0.5555556 0.1388889 -1.111111 0.2777778 E" pathEditMode="relative" ptsTypes="">
                                      <p:cBhvr>
                                        <p:cTn id="13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9218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 -0.02499998 0.1 -0.02499998 0.2 -0.04999996 E" pathEditMode="relative" ptsTypes="">
                                      <p:cBhvr>
                                        <p:cTn id="17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 -0.04999996 C 0.1 -0.02499996 0.1 -0.02499996 1.490116E-08 4.470348E-08 E" pathEditMode="relative" ptsTypes="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743" y="16002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810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70764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Out_&amp;^@Same 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PTZoomOutShape20150619162858220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ZoomOutShape20150619162858183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ZoomOutShape20150619162858183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TIndicator20150619162858241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64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 -0.025 0.1 -0.025 0.2 -0.05 E" pathEditMode="relative" ptsTypes="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5555556 0.138889 -0.5555556 0.138889 -1.111111 0.277778 E" pathEditMode="relative" ptsTypes="">
                                      <p:cBhvr>
                                        <p:cTn id="17" dur="1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1266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1 0.277778 C -0.5555557 0.138889 -0.5555557 0.138889 -2.384186E-07 0 E" pathEditMode="relative" ptsTypes="">
                                      <p:cBhvr>
                                        <p:cTn id="21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1266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VisualAgendaSection_&amp;^@Same 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58091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pic>
        <p:nvPicPr>
          <p:cNvPr id="8" name="PptLabsAgenda_&amp;^@VisualAgendaImage_&amp;^@Same Name_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ptLabsAgenda_&amp;^@VisualAgendaImage_&amp;^@あいうえおkl)(*&amp;%$#@85v_+)0_@#%L:CF]1_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ptLabsAgenda_&amp;^@VisualAgendaImage_&amp;^@One Slide_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ptLabsAgenda_&amp;^@VisualAgendaImage_&amp;^@Two Slides_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ptLabsAgenda_&amp;^@VisualAgendaImage_&amp;^@Same Name_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9694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In_&amp;^@Same 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PTZoomInShape20150619162858341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PTZoomInShape20150619162858299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PTZoomInShape20150619162858341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Indicator20150619162858356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39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5555555 -0.4166667 0.5555555 -0.4166667 1.111111 -0.8333333 E" pathEditMode="relative" ptsTypes="">
                                      <p:cBhvr>
                                        <p:cTn id="13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12290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 0.07500002 -0.1 0.07500002 -0.2 0.15 E" pathEditMode="relative" ptsTypes="">
                                      <p:cBhvr>
                                        <p:cTn id="17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 0.15 C -0.1 0.07500003 -0.1 0.07500003 0 2.980232E-08 E" pathEditMode="relative" ptsTypes="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Image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893950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6400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A long section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89819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Out_&amp;^@あいうえおkl)(*&amp;%$#@85v_+)0_@#%L:CF]1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PTZoomOutShape20150619162858540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ZoomOutShape20150619162858506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ZoomOutShape20150619162858506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TIndicator20150619162858559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78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 0.075 -0.1 0.075 -0.2 0.15 E" pathEditMode="relative" ptsTypes="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5555555 -0.4166666 0.5555555 -0.4166666 1.111111 -0.8333331 E" pathEditMode="relative" ptsTypes="">
                                      <p:cBhvr>
                                        <p:cTn id="17" dur="1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4338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1 -0.8333331 C 0.5555555 -0.4166665 0.5555555 -0.4166665 0 -5.960464E-08 E" pathEditMode="relative" ptsTypes="">
                                      <p:cBhvr>
                                        <p:cTn id="21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4338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VisualAgendaSection_&amp;^@あいうえおkl)(*&amp;%$#@85v_+)0_@#%L:CF]1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58385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pic>
        <p:nvPicPr>
          <p:cNvPr id="9" name="PptLabsAgenda_&amp;^@VisualAgendaImage_&amp;^@あいうえおkl)(*&amp;%$#@85v_+)0_@#%L:CF]1_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ptLabsAgenda_&amp;^@VisualAgendaImage_&amp;^@One Slide_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ptLabsAgenda_&amp;^@VisualAgendaImage_&amp;^@Two Slides_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ptLabsAgenda_&amp;^@VisualAgendaImage_&amp;^@Same Name_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ptLabsAgenda_&amp;^@VisualAgendaImage_&amp;^@Same Name_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559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In_&amp;^@あいうえおkl)(*&amp;%$#@85v_+)0_@#%L:CF]1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PTZoomInShape20150619162858648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PTZoomInShape20150619162858612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PTZoomInShape20150619162858648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Indicator20150619162858662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51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8.477105E-08 -0.4166667 -8.477105E-08 -0.4166667 -1.695421E-07 -0.8333333 E" pathEditMode="relative" ptsTypes="">
                                      <p:cBhvr>
                                        <p:cTn id="13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15362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1.059638E-08 0.07500002 1.059638E-08 0.07500002 2.119276E-08 0.15 E" pathEditMode="relative" ptsTypes="">
                                      <p:cBhvr>
                                        <p:cTn id="17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19276E-08 0.15 C 2.119276E-08 0.07500003 2.119276E-08 0.07500003 2.119276E-08 2.980232E-08 E" pathEditMode="relative" ptsTypes="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FinalZoomOut_&amp;^@あいうえおkl)(*&amp;%$#@85v_+)0_@#%L:CF]1_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PTZoomOutShape20150619162858834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ZoomOutShape20150619162858800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ZoomOutShape20150619162858800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TIndicator20150619162858855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97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75 0 0.075 0 0.15 E" pathEditMode="relative" ptsTypes="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8.477105E-08 -0.4166666 -8.477105E-08 -0.4166666 -1.695421E-07 -0.8333331 E" pathEditMode="relative" ptsTypes="">
                                      <p:cBhvr>
                                        <p:cTn id="17" dur="1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7410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95421E-07 -0.8333331 C -8.477105E-08 -0.4166665 -8.477105E-08 -0.4166665 0 -5.960464E-08 E" pathEditMode="relative" ptsTypes="">
                                      <p:cBhvr>
                                        <p:cTn id="21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7410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EndOfVisualAgenda_&amp;^@あいうえおkl)(*&amp;%$#@85v_+)0_@#%L:CF]1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58400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pic>
        <p:nvPicPr>
          <p:cNvPr id="16386" name="PptLabsAgenda_&amp;^@VisualAgendaImage_&amp;^@One Slide_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ptLabsAgenda_&amp;^@VisualAgendaImage_&amp;^@Two Slides_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ptLabsAgenda_&amp;^@VisualAgendaImage_&amp;^@Same Name_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ptLabsAgenda_&amp;^@VisualAgendaImage_&amp;^@Same Name_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0" name="PptLabsAgenda_&amp;^@VisualAgendaImage_&amp;^@あいうえおkl)(*&amp;%$#@85v_+)0_@#%L:CF]1_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577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VisualAgendaSection_&amp;^@On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57404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pic>
        <p:nvPicPr>
          <p:cNvPr id="5" name="PptLabsAgenda_&amp;^@VisualAgendaImage_&amp;^@One Slide_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ptLabsAgenda_&amp;^@VisualAgendaImage_&amp;^@Two Slides_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ptLabsAgenda_&amp;^@VisualAgendaImage_&amp;^@Same Name_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ptLabsAgenda_&amp;^@VisualAgendaImage_&amp;^@Same Name_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ptLabsAgenda_&amp;^@VisualAgendaImage_&amp;^@あいうえおkl)(*&amp;%$#@85v_+)0_@#%L:CF]1_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187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75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In_&amp;^@On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PTZoomInShape20150619162857525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PTZoomInShape20150619162857477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PTZoomInShape20150619162857525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PTIndicator20150619162857541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95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5555555 0.1388889 0.5555555 0.1388889 1.111111 0.2777778 E" pathEditMode="relative" ptsTypes="">
                                      <p:cBhvr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 -0.02499998 -0.1 -0.02499998 -0.2 -0.04999996 E" pathEditMode="relative" ptsTypes="">
                                      <p:cBhvr>
                                        <p:cTn id="17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 -0.04999996 C -0.1 -0.02499996 -0.1 -0.02499996 0 4.470348E-08 E" pathEditMode="relative" ptsTypes="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Agenda Lab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Handled by FT framework.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Out_&amp;^@Two Slides_3"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PTZoomOutShape20150619162857687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PTZoomOutShape20150619162857642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PTZoomOutShape20150619162857642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Indicator20150619162857710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80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 -0.025 -0.1 -0.025 -0.2 -0.05 E" pathEditMode="relative" ptsTypes="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5555555 0.138889 0.5555555 0.138889 1.111111 0.277778 E" pathEditMode="relative" ptsTypes="">
                                      <p:cBhvr>
                                        <p:cTn id="17" dur="1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5122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1 0.277778 C 0.5555555 0.138889 0.5555555 0.138889 0 0 E" pathEditMode="relative" ptsTypes="">
                                      <p:cBhvr>
                                        <p:cTn id="21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5122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VisualAgendaSection_&amp;^@Two Slide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57574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pic>
        <p:nvPicPr>
          <p:cNvPr id="6" name="PptLabsAgenda_&amp;^@VisualAgendaImage_&amp;^@Two Slides_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ptLabsAgenda_&amp;^@VisualAgendaImage_&amp;^@Same Name_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ptLabsAgenda_&amp;^@VisualAgendaImage_&amp;^@Same Name_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ptLabsAgenda_&amp;^@VisualAgendaImage_&amp;^@あいうえおkl)(*&amp;%$#@85v_+)0_@#%L:CF]1_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38404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ptLabsAgenda_&amp;^@VisualAgendaImage_&amp;^@One Slide_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2468880"/>
            <a:ext cx="164592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4514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Visual_&amp;^@ZoomIn_&amp;^@Two Slide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PTZoomInShape20150619162857813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PTZoomInShape20150619162857766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PTZoomInShape20150619162857813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Indicator20150619162857827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5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8.477105E-08 0.1388889 -8.477105E-08 0.1388889 -1.695421E-07 0.2777778 E" pathEditMode="relative" ptsTypes="">
                                      <p:cBhvr>
                                        <p:cTn id="1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6146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1.059638E-08 -0.02499998 1.059638E-08 -0.02499998 2.119276E-08 -0.04999996 E" pathEditMode="relative" ptsTypes="">
                                      <p:cBhvr>
                                        <p:cTn id="17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19276E-08 -0.04999996 C 2.119276E-08 -0.02499996 2.119276E-08 -0.02499996 2.119276E-08 4.470348E-08 E" pathEditMode="relative" ptsTypes="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555556" y="55555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Image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01536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146</Words>
  <Application>Microsoft Office PowerPoint</Application>
  <PresentationFormat>On-screen Show (4:3)</PresentationFormat>
  <Paragraphs>22</Paragraphs>
  <Slides>30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Office Theme</vt:lpstr>
      <vt:lpstr>Main feature</vt:lpstr>
      <vt:lpstr>Sub feature</vt:lpstr>
      <vt:lpstr>Agenda</vt:lpstr>
      <vt:lpstr>PowerPointLabs Test Cases</vt:lpstr>
      <vt:lpstr>PowerPoint Presentation</vt:lpstr>
      <vt:lpstr>PowerPoint Presentation</vt:lpstr>
      <vt:lpstr>Agenda Lab</vt:lpstr>
      <vt:lpstr>PowerPoint Presentation</vt:lpstr>
      <vt:lpstr>PowerPoint Presentation</vt:lpstr>
      <vt:lpstr>PowerPoint Presentation</vt:lpstr>
      <vt:lpstr>Test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Image</vt:lpstr>
      <vt:lpstr>A long section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Oh</cp:lastModifiedBy>
  <cp:revision>69</cp:revision>
  <dcterms:created xsi:type="dcterms:W3CDTF">2014-01-22T00:01:33Z</dcterms:created>
  <dcterms:modified xsi:type="dcterms:W3CDTF">2015-06-19T08:29:07Z</dcterms:modified>
</cp:coreProperties>
</file>