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3" r:id="rId2"/>
    <p:sldId id="276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04248" y="188640"/>
            <a:ext cx="2088232" cy="6408712"/>
          </a:xfrm>
          <a:prstGeom prst="roundRect">
            <a:avLst>
              <a:gd name="adj" fmla="val 7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512" y="188640"/>
            <a:ext cx="6336704" cy="6480720"/>
            <a:chOff x="179512" y="188640"/>
            <a:chExt cx="6336704" cy="6480720"/>
          </a:xfrm>
        </p:grpSpPr>
        <p:grpSp>
          <p:nvGrpSpPr>
            <p:cNvPr id="38" name="Group 37"/>
            <p:cNvGrpSpPr/>
            <p:nvPr/>
          </p:nvGrpSpPr>
          <p:grpSpPr>
            <a:xfrm>
              <a:off x="179512" y="188640"/>
              <a:ext cx="6336704" cy="6480720"/>
              <a:chOff x="179512" y="188640"/>
              <a:chExt cx="6336704" cy="64807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6336704" cy="6480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87624" y="476672"/>
                <a:ext cx="40324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Presentation 1</a:t>
                </a:r>
                <a:endParaRPr lang="en-SG" sz="48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07604" y="2568603"/>
              <a:ext cx="936104" cy="936104"/>
              <a:chOff x="1007604" y="2459344"/>
              <a:chExt cx="936104" cy="936104"/>
            </a:xfrm>
          </p:grpSpPr>
          <p:sp>
            <p:nvSpPr>
              <p:cNvPr id="11" name="Flowchart: Connector 10"/>
              <p:cNvSpPr/>
              <p:nvPr/>
            </p:nvSpPr>
            <p:spPr>
              <a:xfrm>
                <a:off x="1007604" y="2459344"/>
                <a:ext cx="936104" cy="936104"/>
              </a:xfrm>
              <a:prstGeom prst="flowChartConnector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1187624" y="2636912"/>
                <a:ext cx="576064" cy="504056"/>
              </a:xfrm>
              <a:prstGeom prst="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61810" y="2568603"/>
              <a:ext cx="936104" cy="936104"/>
              <a:chOff x="1007604" y="2459344"/>
              <a:chExt cx="936104" cy="936104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1007604" y="2459344"/>
                <a:ext cx="936104" cy="936104"/>
              </a:xfrm>
              <a:prstGeom prst="flowChartConnector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1127138" y="2583986"/>
                <a:ext cx="697037" cy="609908"/>
              </a:xfrm>
              <a:prstGeom prst="star5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16016" y="2568603"/>
              <a:ext cx="982234" cy="993423"/>
              <a:chOff x="4716016" y="2568603"/>
              <a:chExt cx="982234" cy="993423"/>
            </a:xfrm>
          </p:grpSpPr>
          <p:sp>
            <p:nvSpPr>
              <p:cNvPr id="16" name="Heart 15"/>
              <p:cNvSpPr/>
              <p:nvPr/>
            </p:nvSpPr>
            <p:spPr>
              <a:xfrm>
                <a:off x="4716016" y="2697930"/>
                <a:ext cx="864096" cy="864096"/>
              </a:xfrm>
              <a:prstGeom prst="hear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Lightning Bolt 16"/>
              <p:cNvSpPr/>
              <p:nvPr/>
            </p:nvSpPr>
            <p:spPr>
              <a:xfrm>
                <a:off x="4716016" y="2568603"/>
                <a:ext cx="982234" cy="813534"/>
              </a:xfrm>
              <a:prstGeom prst="lightningBol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9" name="InSlideAnimateShape5b78be60-d841-4ea7-96d6-35de130a6f02"/>
          <p:cNvGrpSpPr/>
          <p:nvPr/>
        </p:nvGrpSpPr>
        <p:grpSpPr>
          <a:xfrm>
            <a:off x="7380312" y="1268760"/>
            <a:ext cx="746760" cy="746760"/>
            <a:chOff x="1007604" y="2459344"/>
            <a:chExt cx="936104" cy="936104"/>
          </a:xfrm>
        </p:grpSpPr>
        <p:sp>
          <p:nvSpPr>
            <p:cNvPr id="20" name="Flowchart: Connector 19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InSlideAnimateShape65217504-052a-4a26-a130-89514007c8c2"/>
          <p:cNvGrpSpPr/>
          <p:nvPr/>
        </p:nvGrpSpPr>
        <p:grpSpPr>
          <a:xfrm>
            <a:off x="7380312" y="2420888"/>
            <a:ext cx="746760" cy="746760"/>
            <a:chOff x="1007604" y="2459344"/>
            <a:chExt cx="936104" cy="936104"/>
          </a:xfrm>
        </p:grpSpPr>
        <p:sp>
          <p:nvSpPr>
            <p:cNvPr id="23" name="Flowchart: Connector 22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" name="InSlideAnimateShapea9ec8ecb-69d6-4c0f-be18-505c9b87f471"/>
          <p:cNvGrpSpPr/>
          <p:nvPr/>
        </p:nvGrpSpPr>
        <p:grpSpPr>
          <a:xfrm>
            <a:off x="7413324" y="3573016"/>
            <a:ext cx="783559" cy="792485"/>
            <a:chOff x="4716016" y="2568603"/>
            <a:chExt cx="982234" cy="993423"/>
          </a:xfrm>
        </p:grpSpPr>
        <p:sp>
          <p:nvSpPr>
            <p:cNvPr id="26" name="Heart 25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Lightning Bolt 26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" name="InSlideAnimateShape0a31b2f7-fcca-4195-8c5d-cca77d640c7e"/>
          <p:cNvGrpSpPr>
            <a:grpSpLocks/>
          </p:cNvGrpSpPr>
          <p:nvPr/>
        </p:nvGrpSpPr>
        <p:grpSpPr>
          <a:xfrm>
            <a:off x="1000478" y="2564904"/>
            <a:ext cx="936104" cy="936104"/>
            <a:chOff x="1007604" y="2459344"/>
            <a:chExt cx="936104" cy="936104"/>
          </a:xfrm>
        </p:grpSpPr>
        <p:sp>
          <p:nvSpPr>
            <p:cNvPr id="29" name="Flowchart: Connector 28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InSlideAnimateShapea09a6d46-af31-4bd4-8019-0e21abf09628"/>
          <p:cNvGrpSpPr>
            <a:grpSpLocks/>
          </p:cNvGrpSpPr>
          <p:nvPr/>
        </p:nvGrpSpPr>
        <p:grpSpPr>
          <a:xfrm>
            <a:off x="2854684" y="2564904"/>
            <a:ext cx="936104" cy="936104"/>
            <a:chOff x="1007604" y="2459344"/>
            <a:chExt cx="936104" cy="936104"/>
          </a:xfrm>
        </p:grpSpPr>
        <p:sp>
          <p:nvSpPr>
            <p:cNvPr id="32" name="Flowchart: Connector 31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InSlideAnimateShape7f53ac19-aa49-4c70-b6fc-0a1aa9853978"/>
          <p:cNvGrpSpPr>
            <a:grpSpLocks/>
          </p:cNvGrpSpPr>
          <p:nvPr/>
        </p:nvGrpSpPr>
        <p:grpSpPr>
          <a:xfrm>
            <a:off x="4708890" y="2564904"/>
            <a:ext cx="982234" cy="993423"/>
            <a:chOff x="4716016" y="2568603"/>
            <a:chExt cx="982234" cy="993423"/>
          </a:xfrm>
        </p:grpSpPr>
        <p:sp>
          <p:nvSpPr>
            <p:cNvPr id="35" name="Heart 34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Lightning Bolt 35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067945" y="4869160"/>
            <a:ext cx="3700846" cy="1296144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Save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51868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436769 -0.101401 0.3436769 -0.101401 0.6873537 -0.202802 E" pathEditMode="relative" ptsTypes="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79773" y="797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422877 -0.01740216 0.2422877 -0.01740216 0.4845753 -0.03480431 E" pathEditMode="relative" ptsTypes="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79773" y="797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424484 0.06617403 0.1424484 0.06617403 0.2848968 0.1323481 E" pathEditMode="relative" ptsTypes="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79773" y="797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88640"/>
            <a:ext cx="6336704" cy="6480720"/>
            <a:chOff x="179512" y="188640"/>
            <a:chExt cx="6336704" cy="6480720"/>
          </a:xfrm>
        </p:grpSpPr>
        <p:sp>
          <p:nvSpPr>
            <p:cNvPr id="4" name="Rectangle 3"/>
            <p:cNvSpPr/>
            <p:nvPr/>
          </p:nvSpPr>
          <p:spPr>
            <a:xfrm>
              <a:off x="179512" y="188640"/>
              <a:ext cx="6336704" cy="6480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7624" y="476672"/>
              <a:ext cx="4032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Presentation 1</a:t>
              </a:r>
              <a:endParaRPr lang="en-SG" sz="4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07604" y="2568603"/>
              <a:ext cx="936104" cy="936104"/>
              <a:chOff x="1007604" y="2459344"/>
              <a:chExt cx="936104" cy="936104"/>
            </a:xfrm>
          </p:grpSpPr>
          <p:sp>
            <p:nvSpPr>
              <p:cNvPr id="11" name="Flowchart: Connector 10"/>
              <p:cNvSpPr/>
              <p:nvPr/>
            </p:nvSpPr>
            <p:spPr>
              <a:xfrm>
                <a:off x="1007604" y="2459344"/>
                <a:ext cx="936104" cy="936104"/>
              </a:xfrm>
              <a:prstGeom prst="flowChartConnector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1187624" y="2636912"/>
                <a:ext cx="576064" cy="504056"/>
              </a:xfrm>
              <a:prstGeom prst="up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61810" y="2568603"/>
              <a:ext cx="936104" cy="936104"/>
              <a:chOff x="1007604" y="2459344"/>
              <a:chExt cx="936104" cy="936104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1007604" y="2459344"/>
                <a:ext cx="936104" cy="936104"/>
              </a:xfrm>
              <a:prstGeom prst="flowChartConnector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1127138" y="2583986"/>
                <a:ext cx="697037" cy="609908"/>
              </a:xfrm>
              <a:prstGeom prst="star5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16016" y="2568603"/>
              <a:ext cx="982234" cy="993423"/>
              <a:chOff x="4716016" y="2568603"/>
              <a:chExt cx="982234" cy="993423"/>
            </a:xfrm>
          </p:grpSpPr>
          <p:sp>
            <p:nvSpPr>
              <p:cNvPr id="16" name="Heart 15"/>
              <p:cNvSpPr/>
              <p:nvPr/>
            </p:nvSpPr>
            <p:spPr>
              <a:xfrm>
                <a:off x="4716016" y="2697930"/>
                <a:ext cx="864096" cy="864096"/>
              </a:xfrm>
              <a:prstGeom prst="hear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Lightning Bolt 16"/>
              <p:cNvSpPr/>
              <p:nvPr/>
            </p:nvSpPr>
            <p:spPr>
              <a:xfrm>
                <a:off x="4716016" y="2568603"/>
                <a:ext cx="982234" cy="813534"/>
              </a:xfrm>
              <a:prstGeom prst="lightningBol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9" name="InSlideAnimateShape5b78be60-d841-4ea7-96d6-35de130a6f02"/>
          <p:cNvGrpSpPr/>
          <p:nvPr/>
        </p:nvGrpSpPr>
        <p:grpSpPr>
          <a:xfrm>
            <a:off x="7380312" y="1268760"/>
            <a:ext cx="746760" cy="746760"/>
            <a:chOff x="1007604" y="2459344"/>
            <a:chExt cx="936104" cy="936104"/>
          </a:xfrm>
        </p:grpSpPr>
        <p:sp>
          <p:nvSpPr>
            <p:cNvPr id="20" name="Flowchart: Connector 19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InSlideAnimateShape65217504-052a-4a26-a130-89514007c8c2"/>
          <p:cNvGrpSpPr/>
          <p:nvPr/>
        </p:nvGrpSpPr>
        <p:grpSpPr>
          <a:xfrm>
            <a:off x="7380312" y="2420888"/>
            <a:ext cx="746760" cy="746760"/>
            <a:chOff x="1007604" y="2459344"/>
            <a:chExt cx="936104" cy="936104"/>
          </a:xfrm>
        </p:grpSpPr>
        <p:sp>
          <p:nvSpPr>
            <p:cNvPr id="23" name="Flowchart: Connector 22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" name="InSlideAnimateShapea9ec8ecb-69d6-4c0f-be18-505c9b87f471"/>
          <p:cNvGrpSpPr/>
          <p:nvPr/>
        </p:nvGrpSpPr>
        <p:grpSpPr>
          <a:xfrm>
            <a:off x="7413324" y="3573016"/>
            <a:ext cx="783559" cy="792485"/>
            <a:chOff x="4716016" y="2568603"/>
            <a:chExt cx="982234" cy="993423"/>
          </a:xfrm>
        </p:grpSpPr>
        <p:sp>
          <p:nvSpPr>
            <p:cNvPr id="26" name="Heart 25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Lightning Bolt 26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9472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InSlideAnimateShape00f44cf0-e655-45ed-8835-569f29498fb5"/>
          <p:cNvGrpSpPr>
            <a:grpSpLocks/>
          </p:cNvGrpSpPr>
          <p:nvPr/>
        </p:nvGrpSpPr>
        <p:grpSpPr>
          <a:xfrm>
            <a:off x="7380312" y="1268760"/>
            <a:ext cx="746760" cy="746760"/>
            <a:chOff x="1007604" y="2459344"/>
            <a:chExt cx="936104" cy="936104"/>
          </a:xfrm>
        </p:grpSpPr>
        <p:sp>
          <p:nvSpPr>
            <p:cNvPr id="39" name="Flowchart: Connector 38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Up Arrow 39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InSlideAnimateShaped5d1f07f-bf6b-434f-aa17-a26f37093e21"/>
          <p:cNvGrpSpPr>
            <a:grpSpLocks/>
          </p:cNvGrpSpPr>
          <p:nvPr/>
        </p:nvGrpSpPr>
        <p:grpSpPr>
          <a:xfrm>
            <a:off x="7380312" y="2420888"/>
            <a:ext cx="746760" cy="746760"/>
            <a:chOff x="1007604" y="2459344"/>
            <a:chExt cx="936104" cy="936104"/>
          </a:xfrm>
        </p:grpSpPr>
        <p:sp>
          <p:nvSpPr>
            <p:cNvPr id="42" name="Flowchart: Connector 41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4" name="InSlideAnimateShape21411568-564e-4ed2-8a75-4e6649dcbf61"/>
          <p:cNvGrpSpPr>
            <a:grpSpLocks/>
          </p:cNvGrpSpPr>
          <p:nvPr/>
        </p:nvGrpSpPr>
        <p:grpSpPr>
          <a:xfrm>
            <a:off x="7413324" y="3573016"/>
            <a:ext cx="783559" cy="792485"/>
            <a:chOff x="4716016" y="2568603"/>
            <a:chExt cx="982234" cy="993423"/>
          </a:xfrm>
        </p:grpSpPr>
        <p:sp>
          <p:nvSpPr>
            <p:cNvPr id="45" name="Heart 44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Lightning Bolt 45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88640"/>
            <a:ext cx="6336704" cy="6480720"/>
            <a:chOff x="179512" y="188640"/>
            <a:chExt cx="6336704" cy="6480720"/>
          </a:xfrm>
        </p:grpSpPr>
        <p:sp>
          <p:nvSpPr>
            <p:cNvPr id="4" name="Rectangle 3"/>
            <p:cNvSpPr/>
            <p:nvPr/>
          </p:nvSpPr>
          <p:spPr>
            <a:xfrm>
              <a:off x="179512" y="188640"/>
              <a:ext cx="6336704" cy="6480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7624" y="476672"/>
              <a:ext cx="4032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Presentation 2</a:t>
              </a:r>
              <a:endParaRPr lang="en-SG" sz="4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1907704" y="2096852"/>
              <a:ext cx="2749243" cy="22339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InSlideAnimateShape00f44cf0-e655-45ed-8835-569f29498fb5"/>
          <p:cNvGrpSpPr>
            <a:grpSpLocks/>
          </p:cNvGrpSpPr>
          <p:nvPr/>
        </p:nvGrpSpPr>
        <p:grpSpPr>
          <a:xfrm>
            <a:off x="7380312" y="1268760"/>
            <a:ext cx="746760" cy="746760"/>
            <a:chOff x="1007604" y="2459344"/>
            <a:chExt cx="936104" cy="936104"/>
          </a:xfrm>
        </p:grpSpPr>
        <p:sp>
          <p:nvSpPr>
            <p:cNvPr id="20" name="Flowchart: Connector 19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InSlideAnimateShaped5d1f07f-bf6b-434f-aa17-a26f37093e21"/>
          <p:cNvGrpSpPr>
            <a:grpSpLocks/>
          </p:cNvGrpSpPr>
          <p:nvPr/>
        </p:nvGrpSpPr>
        <p:grpSpPr>
          <a:xfrm>
            <a:off x="7380312" y="2420888"/>
            <a:ext cx="746760" cy="746760"/>
            <a:chOff x="1007604" y="2459344"/>
            <a:chExt cx="936104" cy="936104"/>
          </a:xfrm>
        </p:grpSpPr>
        <p:sp>
          <p:nvSpPr>
            <p:cNvPr id="23" name="Flowchart: Connector 22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" name="InSlideAnimateShape21411568-564e-4ed2-8a75-4e6649dcbf61"/>
          <p:cNvGrpSpPr>
            <a:grpSpLocks/>
          </p:cNvGrpSpPr>
          <p:nvPr/>
        </p:nvGrpSpPr>
        <p:grpSpPr>
          <a:xfrm>
            <a:off x="7413324" y="3573016"/>
            <a:ext cx="783559" cy="792485"/>
            <a:chOff x="4716016" y="2568603"/>
            <a:chExt cx="982234" cy="993423"/>
          </a:xfrm>
        </p:grpSpPr>
        <p:sp>
          <p:nvSpPr>
            <p:cNvPr id="26" name="Heart 25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Lightning Bolt 26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Left Arrow 36"/>
          <p:cNvSpPr/>
          <p:nvPr/>
        </p:nvSpPr>
        <p:spPr>
          <a:xfrm>
            <a:off x="3923929" y="4869160"/>
            <a:ext cx="3844862" cy="1296144"/>
          </a:xfrm>
          <a:prstGeom prst="leftArrow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Reuse </a:t>
            </a:r>
            <a:endParaRPr lang="en-SG" sz="4400" b="1" dirty="0"/>
          </a:p>
        </p:txBody>
      </p:sp>
      <p:grpSp>
        <p:nvGrpSpPr>
          <p:cNvPr id="28" name="InSlideAnimateShape6ca853f5-85ba-49a3-959b-677c2006dea4"/>
          <p:cNvGrpSpPr>
            <a:grpSpLocks/>
          </p:cNvGrpSpPr>
          <p:nvPr/>
        </p:nvGrpSpPr>
        <p:grpSpPr>
          <a:xfrm>
            <a:off x="1661017" y="3862779"/>
            <a:ext cx="936104" cy="936104"/>
            <a:chOff x="1007604" y="2459344"/>
            <a:chExt cx="936104" cy="936104"/>
          </a:xfrm>
        </p:grpSpPr>
        <p:sp>
          <p:nvSpPr>
            <p:cNvPr id="29" name="Flowchart: Connector 28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187624" y="2636912"/>
              <a:ext cx="576064" cy="504056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InSlideAnimateShape54e0c69c-aad6-49fa-8257-8ae1294ced8e"/>
          <p:cNvGrpSpPr>
            <a:grpSpLocks/>
          </p:cNvGrpSpPr>
          <p:nvPr/>
        </p:nvGrpSpPr>
        <p:grpSpPr>
          <a:xfrm>
            <a:off x="2770835" y="1628800"/>
            <a:ext cx="936104" cy="936104"/>
            <a:chOff x="1007604" y="2459344"/>
            <a:chExt cx="936104" cy="936104"/>
          </a:xfrm>
        </p:grpSpPr>
        <p:sp>
          <p:nvSpPr>
            <p:cNvPr id="32" name="Flowchart: Connector 31"/>
            <p:cNvSpPr/>
            <p:nvPr/>
          </p:nvSpPr>
          <p:spPr>
            <a:xfrm>
              <a:off x="1007604" y="2459344"/>
              <a:ext cx="936104" cy="936104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127138" y="2583986"/>
              <a:ext cx="697037" cy="609908"/>
            </a:xfrm>
            <a:prstGeom prst="star5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InSlideAnimateShapef4b17b9c-4102-4cf9-ae05-ee51e7b12f39"/>
          <p:cNvGrpSpPr>
            <a:grpSpLocks/>
          </p:cNvGrpSpPr>
          <p:nvPr/>
        </p:nvGrpSpPr>
        <p:grpSpPr>
          <a:xfrm>
            <a:off x="4165830" y="3733452"/>
            <a:ext cx="982234" cy="993423"/>
            <a:chOff x="4716016" y="2568603"/>
            <a:chExt cx="982234" cy="993423"/>
          </a:xfrm>
        </p:grpSpPr>
        <p:sp>
          <p:nvSpPr>
            <p:cNvPr id="35" name="Heart 34"/>
            <p:cNvSpPr/>
            <p:nvPr/>
          </p:nvSpPr>
          <p:spPr>
            <a:xfrm>
              <a:off x="4716016" y="2697930"/>
              <a:ext cx="864096" cy="864096"/>
            </a:xfrm>
            <a:prstGeom prst="heart">
              <a:avLst/>
            </a:prstGeom>
            <a:solidFill>
              <a:schemeClr val="tx2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Lightning Bolt 35"/>
            <p:cNvSpPr/>
            <p:nvPr/>
          </p:nvSpPr>
          <p:spPr>
            <a:xfrm>
              <a:off x="4716016" y="2568603"/>
              <a:ext cx="982234" cy="813534"/>
            </a:xfrm>
            <a:prstGeom prst="lightningBol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3586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3075581 0.1960259 -0.3075581 0.1960259 -0.6151163 0.3920518 E" pathEditMode="relative" ptsTypes="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355" y="1253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468726 -0.05084689 -0.2468726 -0.05084689 -0.4937451 -0.1016938 E" pathEditMode="relative" ptsTypes="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355" y="1253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21433 0.01902195 -0.1721433 0.01902195 -0.3442866 0.03804389 E" pathEditMode="relative" ptsTypes="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355" y="1253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8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37</cp:revision>
  <dcterms:created xsi:type="dcterms:W3CDTF">2013-12-24T07:09:11Z</dcterms:created>
  <dcterms:modified xsi:type="dcterms:W3CDTF">2014-08-08T06:37:21Z</dcterms:modified>
</cp:coreProperties>
</file>