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3" r:id="rId4"/>
    <p:sldId id="300" r:id="rId5"/>
    <p:sldId id="257" r:id="rId6"/>
    <p:sldId id="291" r:id="rId7"/>
    <p:sldId id="292" r:id="rId8"/>
    <p:sldId id="293" r:id="rId9"/>
    <p:sldId id="258" r:id="rId10"/>
    <p:sldId id="298" r:id="rId11"/>
    <p:sldId id="270" r:id="rId12"/>
    <p:sldId id="299" r:id="rId13"/>
    <p:sldId id="259" r:id="rId14"/>
    <p:sldId id="281" r:id="rId15"/>
    <p:sldId id="282" r:id="rId16"/>
    <p:sldId id="283" r:id="rId17"/>
    <p:sldId id="262" r:id="rId18"/>
    <p:sldId id="296" r:id="rId19"/>
    <p:sldId id="267" r:id="rId20"/>
    <p:sldId id="297" r:id="rId21"/>
    <p:sldId id="260" r:id="rId22"/>
    <p:sldId id="261" r:id="rId23"/>
    <p:sldId id="294" r:id="rId24"/>
    <p:sldId id="26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F46055-7502-42B9-9A3E-BFBA34161CDA}">
          <p14:sldIdLst>
            <p14:sldId id="263"/>
            <p14:sldId id="256"/>
          </p14:sldIdLst>
        </p14:section>
        <p14:section name="PptLabsAgendaVisualSection" id="{1714F763-3BB2-451F-BCA4-E68A76299958}">
          <p14:sldIdLst>
            <p14:sldId id="273"/>
            <p14:sldId id="300"/>
          </p14:sldIdLst>
        </p14:section>
        <p14:section name="Topic A" id="{B64985A9-05A0-43FD-A400-8315A4E2DF68}">
          <p14:sldIdLst>
            <p14:sldId id="257"/>
            <p14:sldId id="291"/>
            <p14:sldId id="292"/>
            <p14:sldId id="293"/>
            <p14:sldId id="258"/>
          </p14:sldIdLst>
        </p14:section>
        <p14:section name="PptLabsAgendaVisualSection" id="{DAEDA6DB-95B5-4977-8240-8303614DA439}">
          <p14:sldIdLst>
            <p14:sldId id="298"/>
            <p14:sldId id="270"/>
            <p14:sldId id="299"/>
          </p14:sldIdLst>
        </p14:section>
        <p14:section name="Topic B" id="{762C5EAF-0031-4ABA-A6DC-C2E1FFCF29AA}">
          <p14:sldIdLst>
            <p14:sldId id="259"/>
            <p14:sldId id="281"/>
            <p14:sldId id="282"/>
            <p14:sldId id="283"/>
            <p14:sldId id="262"/>
          </p14:sldIdLst>
        </p14:section>
        <p14:section name="PptLabsAgendaVisualSection" id="{4573FCFF-7922-4993-8265-3F95B07A62AC}">
          <p14:sldIdLst>
            <p14:sldId id="296"/>
            <p14:sldId id="267"/>
            <p14:sldId id="297"/>
          </p14:sldIdLst>
        </p14:section>
        <p14:section name="Topic C" id="{536B48B7-E19C-4BDE-9D79-EC0A9D413904}">
          <p14:sldIdLst>
            <p14:sldId id="260"/>
            <p14:sldId id="261"/>
          </p14:sldIdLst>
        </p14:section>
        <p14:section name="PptLabsAgendaVisualSection" id="{396772C0-8214-4220-88FE-7CDB2EDAD372}">
          <p14:sldIdLst>
            <p14:sldId id="294"/>
            <p14:sldId id="26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01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3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288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6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02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65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8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9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27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98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2EEE-3E5D-4D0F-A5A1-DBE4DDAAFE18}" type="datetimeFigureOut">
              <a:rPr lang="en-SG" smtClean="0"/>
              <a:t>24/5/2015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3908-C506-4F06-A04C-9891B30699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4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image" Target="../media/image2.pn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tm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image" Target="../media/image14.png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tmp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image" Target="../media/image14.png"/><Relationship Id="rId4" Type="http://schemas.openxmlformats.org/officeDocument/2006/relationships/slide" Target="slide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image" Target="../media/image2.png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tm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Sli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solidFill>
                  <a:srgbClr val="0070C0"/>
                </a:solidFill>
              </a:rPr>
              <a:t>Strategy Proposal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PptLabsAgendaVisualItemTopic A"/>
          <p:cNvSpPr>
            <a:spLocks noChangeAspect="1"/>
          </p:cNvSpPr>
          <p:nvPr/>
        </p:nvSpPr>
        <p:spPr>
          <a:xfrm>
            <a:off x="467544" y="2636912"/>
            <a:ext cx="2468880" cy="18516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AgendaVisualItemTopic B"/>
          <p:cNvSpPr>
            <a:spLocks noChangeAspect="1"/>
          </p:cNvSpPr>
          <p:nvPr/>
        </p:nvSpPr>
        <p:spPr>
          <a:xfrm>
            <a:off x="3337560" y="2636912"/>
            <a:ext cx="2468880" cy="18516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VisualItemTopic C"/>
          <p:cNvSpPr>
            <a:spLocks noChangeAspect="1"/>
          </p:cNvSpPr>
          <p:nvPr/>
        </p:nvSpPr>
        <p:spPr>
          <a:xfrm>
            <a:off x="6207577" y="2636912"/>
            <a:ext cx="2468879" cy="18516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861008" y="3068960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SG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24128" y="299695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endParaRPr lang="en-SG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7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52417345883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PTZoomOutShape20150524173458886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ZoomOutShape20150524173458838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OutShape20150524173458838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Indicator20150524173458906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52030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569344 0.00975079 -0.1569344 0.00975079 -0.3138688 0.01950158 E" pathEditMode="relative" ptsTypes="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812385 -0.03611405 0.5812385 -0.03611405 1.162477 -0.0722281 E" pathEditMode="relative" ptsTypes="">
                                      <p:cBhvr>
                                        <p:cTn id="17" dur="1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8066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2477 -0.0722281 C 0.5812386 -0.03611405 0.5812386 -0.03611405 0 0 E" pathEditMode="relative" ptsTypes="">
                                      <p:cBhvr>
                                        <p:cTn id="21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8066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VisualAgendaSlide To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>
                <a:solidFill>
                  <a:srgbClr val="0070C0"/>
                </a:solidFill>
              </a:rPr>
              <a:t>Strategy Proposal</a:t>
            </a:r>
          </a:p>
        </p:txBody>
      </p:sp>
      <p:sp>
        <p:nvSpPr>
          <p:cNvPr id="3" name="PptLabsAgendaVisualItemTopic A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467544" y="2636912"/>
            <a:ext cx="2468880" cy="18516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AgendaVisualItemTopic B">
            <a:hlinkClick r:id="rId4" action="ppaction://hlinksldjump"/>
          </p:cNvPr>
          <p:cNvSpPr>
            <a:spLocks noChangeAspect="1"/>
          </p:cNvSpPr>
          <p:nvPr/>
        </p:nvSpPr>
        <p:spPr>
          <a:xfrm>
            <a:off x="3337560" y="2636912"/>
            <a:ext cx="2468880" cy="18516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VisualItemTopic C">
            <a:hlinkClick r:id="rId6" action="ppaction://hlinksldjump"/>
          </p:cNvPr>
          <p:cNvSpPr>
            <a:spLocks noChangeAspect="1"/>
          </p:cNvSpPr>
          <p:nvPr/>
        </p:nvSpPr>
        <p:spPr>
          <a:xfrm>
            <a:off x="6207577" y="2636912"/>
            <a:ext cx="2468879" cy="18516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5"/>
          <p:cNvSpPr txBox="1">
            <a:spLocks/>
          </p:cNvSpPr>
          <p:nvPr/>
        </p:nvSpPr>
        <p:spPr>
          <a:xfrm>
            <a:off x="2861008" y="3068960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+</a:t>
            </a:r>
            <a:endParaRPr lang="en-SG" dirty="0"/>
          </a:p>
        </p:txBody>
      </p:sp>
      <p:sp>
        <p:nvSpPr>
          <p:cNvPr id="11" name="TextBox 7"/>
          <p:cNvSpPr txBox="1">
            <a:spLocks/>
          </p:cNvSpPr>
          <p:nvPr/>
        </p:nvSpPr>
        <p:spPr>
          <a:xfrm>
            <a:off x="5724128" y="299695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253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52417345893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9090" name="PPTZoomInShape2015052417345898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524173458931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524173458980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Indicator20150524173458993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611405 0 -0.03611405 0 -0.0722281 E" pathEditMode="relative" ptsTypes="">
                                      <p:cBhvr>
                                        <p:cTn id="13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89090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1.059638E-08 0.009750797 1.059638E-08 0.009750797 2.119276E-08 0.01950159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19276E-08 0.01950159 C 2.119276E-08 0.009750805 2.119276E-08 0.009750805 2.119276E-08 1.490116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040560" cy="4032448"/>
          </a:xfrm>
          <a:prstGeom prst="rect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SG" sz="28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1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B1</a:t>
            </a:r>
            <a:endParaRPr lang="en-SG"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1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B2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1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step </a:t>
            </a:r>
            <a:r>
              <a:rPr lang="en-US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B3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7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328592" cy="4392488"/>
          </a:xfrm>
          <a:prstGeom prst="rect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B1</a:t>
            </a:r>
          </a:p>
          <a:p>
            <a:pPr lvl="3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B2</a:t>
            </a:r>
          </a:p>
          <a:p>
            <a:pPr lvl="5">
              <a:lnSpc>
                <a:spcPct val="150000"/>
              </a:lnSpc>
            </a:pP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Step B3</a:t>
            </a:r>
            <a:endParaRPr lang="en-SG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19394438">
            <a:off x="3744835" y="3681954"/>
            <a:ext cx="1266005" cy="1266005"/>
          </a:xfrm>
          <a:prstGeom prst="arc">
            <a:avLst>
              <a:gd name="adj1" fmla="val 7283141"/>
              <a:gd name="adj2" fmla="val 14239475"/>
            </a:avLst>
          </a:prstGeom>
          <a:ln w="7620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c 5"/>
          <p:cNvSpPr/>
          <p:nvPr/>
        </p:nvSpPr>
        <p:spPr>
          <a:xfrm rot="19394438">
            <a:off x="2858877" y="2241795"/>
            <a:ext cx="1266005" cy="1266005"/>
          </a:xfrm>
          <a:prstGeom prst="arc">
            <a:avLst>
              <a:gd name="adj1" fmla="val 7283141"/>
              <a:gd name="adj2" fmla="val 14239475"/>
            </a:avLst>
          </a:prstGeom>
          <a:ln w="76200">
            <a:solidFill>
              <a:schemeClr val="accent6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1"/>
          <p:cNvSpPr txBox="1"/>
          <p:nvPr/>
        </p:nvSpPr>
        <p:spPr>
          <a:xfrm>
            <a:off x="395536" y="-315416"/>
            <a:ext cx="12241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SG" sz="19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3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hred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52417345860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PTZoomOutShape2015052417345865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52417345860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524173458604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Indicator20150524173458674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6397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0975079 0 0.00975079 0 0.01950158 E" pathEditMode="relative" ptsTypes="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238553E-08 -0.03611405 4.238553E-08 -0.03611405 8.477105E-08 -0.0722281 E" pathEditMode="relative" ptsTypes="">
                                      <p:cBhvr>
                                        <p:cTn id="17" dur="1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6018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477105E-08 -0.0722281 C 4.238552E-08 -0.03611405 4.238552E-08 -0.03611405 0 0 E" pathEditMode="relative" ptsTypes="">
                                      <p:cBhvr>
                                        <p:cTn id="21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6018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VisualAgendaSlide Topic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>
                <a:solidFill>
                  <a:srgbClr val="0070C0"/>
                </a:solidFill>
              </a:rPr>
              <a:t>Strategy Proposal</a:t>
            </a:r>
          </a:p>
        </p:txBody>
      </p:sp>
      <p:sp>
        <p:nvSpPr>
          <p:cNvPr id="3" name="PptLabsAgendaVisualItemTopic A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467544" y="2636912"/>
            <a:ext cx="2468880" cy="18516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AgendaVisualItemTopic B">
            <a:hlinkClick r:id="rId4" action="ppaction://hlinksldjump"/>
          </p:cNvPr>
          <p:cNvSpPr>
            <a:spLocks noChangeAspect="1"/>
          </p:cNvSpPr>
          <p:nvPr/>
        </p:nvSpPr>
        <p:spPr>
          <a:xfrm>
            <a:off x="3337560" y="2636912"/>
            <a:ext cx="2468880" cy="18516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VisualItemTopic C">
            <a:hlinkClick r:id="rId6" action="ppaction://hlinksldjump"/>
          </p:cNvPr>
          <p:cNvSpPr>
            <a:spLocks noChangeAspect="1"/>
          </p:cNvSpPr>
          <p:nvPr/>
        </p:nvSpPr>
        <p:spPr>
          <a:xfrm>
            <a:off x="6207577" y="2636912"/>
            <a:ext cx="2468879" cy="18516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5"/>
          <p:cNvSpPr txBox="1">
            <a:spLocks/>
          </p:cNvSpPr>
          <p:nvPr/>
        </p:nvSpPr>
        <p:spPr>
          <a:xfrm>
            <a:off x="2861008" y="3068960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+</a:t>
            </a:r>
            <a:endParaRPr lang="en-SG" dirty="0"/>
          </a:p>
        </p:txBody>
      </p:sp>
      <p:sp>
        <p:nvSpPr>
          <p:cNvPr id="11" name="TextBox 7"/>
          <p:cNvSpPr txBox="1">
            <a:spLocks/>
          </p:cNvSpPr>
          <p:nvPr/>
        </p:nvSpPr>
        <p:spPr>
          <a:xfrm>
            <a:off x="5724128" y="299695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3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Agenda Lab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Visual Agenda Example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381327"/>
            <a:ext cx="6400800" cy="47844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http://PowerPointLabs.info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78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5241734587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7042" name="PPTZoomInShape2015052417345875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PTZoomInShape20150524173458700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52417345875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Indicator20150524173458765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812387 -0.03611405 -0.5812387 -0.03611405 -1.162477 -0.0722281 E" pathEditMode="relative" ptsTypes="">
                                      <p:cBhvr>
                                        <p:cTn id="13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8704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69345 0.009750797 0.1569345 0.009750797 0.3138689 0.01950159 E" pathEditMode="relative" ptsTypes="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2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689 0.01950159 C 0.1569345 0.009750805 0.1569345 0.009750805 0 1.490116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736" y="1412776"/>
            <a:ext cx="5040560" cy="403244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rgbClr val="0070C0"/>
                </a:solidFill>
              </a:rPr>
              <a:t>?</a:t>
            </a:r>
            <a:endParaRPr lang="en-SG" sz="28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3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7704" y="1412776"/>
            <a:ext cx="5040560" cy="403244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4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056992" y="1380458"/>
            <a:ext cx="3116627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MAIN </a:t>
            </a:r>
            <a:endParaRPr lang="en-SG" sz="8000" dirty="0"/>
          </a:p>
        </p:txBody>
      </p:sp>
      <p:sp>
        <p:nvSpPr>
          <p:cNvPr id="5" name="Rounded Rectangle 4"/>
          <p:cNvSpPr/>
          <p:nvPr/>
        </p:nvSpPr>
        <p:spPr>
          <a:xfrm>
            <a:off x="1187624" y="3916040"/>
            <a:ext cx="3116627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SUB1</a:t>
            </a:r>
            <a:endParaRPr lang="en-SG" sz="8000" dirty="0"/>
          </a:p>
        </p:txBody>
      </p:sp>
      <p:cxnSp>
        <p:nvCxnSpPr>
          <p:cNvPr id="6" name="Elbow Connector 5"/>
          <p:cNvCxnSpPr>
            <a:stCxn id="2" idx="2"/>
            <a:endCxn id="5" idx="0"/>
          </p:cNvCxnSpPr>
          <p:nvPr/>
        </p:nvCxnSpPr>
        <p:spPr>
          <a:xfrm rot="5400000">
            <a:off x="3105415" y="2406148"/>
            <a:ext cx="1150415" cy="1869368"/>
          </a:xfrm>
          <a:prstGeom prst="bentConnector3">
            <a:avLst/>
          </a:prstGeom>
          <a:solidFill>
            <a:srgbClr val="0070C0"/>
          </a:solidFill>
          <a:ln w="1016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911757" y="3916040"/>
            <a:ext cx="3116627" cy="138516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SUB2</a:t>
            </a:r>
            <a:endParaRPr lang="en-SG" sz="8000" dirty="0"/>
          </a:p>
        </p:txBody>
      </p:sp>
      <p:cxnSp>
        <p:nvCxnSpPr>
          <p:cNvPr id="8" name="Elbow Connector 7"/>
          <p:cNvCxnSpPr>
            <a:stCxn id="2" idx="2"/>
            <a:endCxn id="7" idx="0"/>
          </p:cNvCxnSpPr>
          <p:nvPr/>
        </p:nvCxnSpPr>
        <p:spPr>
          <a:xfrm rot="16200000" flipH="1">
            <a:off x="4967481" y="2413449"/>
            <a:ext cx="1150415" cy="1854765"/>
          </a:xfrm>
          <a:prstGeom prst="bentConnector3">
            <a:avLst>
              <a:gd name="adj1" fmla="val 50000"/>
            </a:avLst>
          </a:prstGeom>
          <a:solidFill>
            <a:srgbClr val="0070C0"/>
          </a:solidFill>
          <a:ln w="1016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47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52417345844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PTZoomOutShape20150524173458494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ZoomOutShape2015052417345844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ZoomOutShape20150524173458445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Indicator20150524173458516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90595"/>
      </p:ext>
    </p:extLst>
  </p:cSld>
  <p:clrMapOvr>
    <a:masterClrMapping/>
  </p:clrMapOvr>
  <p:transition spd="med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69344 0.00975079 0.1569344 0.00975079 0.3138689 0.01950158 E" pathEditMode="relative" ptsTypes="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5812386 -0.03611405 -0.5812386 -0.03611405 -1.162477 -0.0722281 E" pathEditMode="relative" ptsTypes="">
                                      <p:cBhvr>
                                        <p:cTn id="17" dur="1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84994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2477 -0.0722281 C -0.5812386 -0.03611405 -0.5812386 -0.03611405 -2.384186E-07 0 E" pathEditMode="relative" ptsTypes="">
                                      <p:cBhvr>
                                        <p:cTn id="21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84994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VisualAgendaSlide EndOf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>
                <a:solidFill>
                  <a:srgbClr val="0070C0"/>
                </a:solidFill>
              </a:rPr>
              <a:t>Strategy Proposal</a:t>
            </a:r>
          </a:p>
        </p:txBody>
      </p:sp>
      <p:sp>
        <p:nvSpPr>
          <p:cNvPr id="3" name="PptLabsAgendaVisualItemTopic A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467544" y="2636912"/>
            <a:ext cx="2468880" cy="18516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AgendaVisualItemTopic B">
            <a:hlinkClick r:id="rId4" action="ppaction://hlinksldjump"/>
          </p:cNvPr>
          <p:cNvSpPr>
            <a:spLocks noChangeAspect="1"/>
          </p:cNvSpPr>
          <p:nvPr/>
        </p:nvSpPr>
        <p:spPr>
          <a:xfrm>
            <a:off x="3337560" y="2636912"/>
            <a:ext cx="2468880" cy="18516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VisualItemTopic C">
            <a:hlinkClick r:id="rId6" action="ppaction://hlinksldjump"/>
          </p:cNvPr>
          <p:cNvSpPr>
            <a:spLocks noChangeAspect="1"/>
          </p:cNvSpPr>
          <p:nvPr/>
        </p:nvSpPr>
        <p:spPr>
          <a:xfrm>
            <a:off x="6207577" y="2636912"/>
            <a:ext cx="2468879" cy="18516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5"/>
          <p:cNvSpPr txBox="1">
            <a:spLocks/>
          </p:cNvSpPr>
          <p:nvPr/>
        </p:nvSpPr>
        <p:spPr>
          <a:xfrm>
            <a:off x="2861008" y="3068960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+</a:t>
            </a:r>
            <a:endParaRPr lang="en-SG" dirty="0"/>
          </a:p>
        </p:txBody>
      </p:sp>
      <p:sp>
        <p:nvSpPr>
          <p:cNvPr id="9" name="TextBox 7"/>
          <p:cNvSpPr txBox="1">
            <a:spLocks/>
          </p:cNvSpPr>
          <p:nvPr/>
        </p:nvSpPr>
        <p:spPr>
          <a:xfrm>
            <a:off x="5724128" y="299695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271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5052417345852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VisualAgendaSlide Top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SG">
                <a:solidFill>
                  <a:srgbClr val="0070C0"/>
                </a:solidFill>
              </a:rPr>
              <a:t>Strategy Proposal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PptLabsAgendaVisualItemTopic A">
            <a:hlinkClick r:id="rId2" action="ppaction://hlinksldjump"/>
          </p:cNvPr>
          <p:cNvSpPr>
            <a:spLocks noChangeAspect="1"/>
          </p:cNvSpPr>
          <p:nvPr/>
        </p:nvSpPr>
        <p:spPr>
          <a:xfrm>
            <a:off x="467544" y="2636912"/>
            <a:ext cx="2468880" cy="18516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PptLabsAgendaVisualItemTopic B">
            <a:hlinkClick r:id="rId4" action="ppaction://hlinksldjump"/>
          </p:cNvPr>
          <p:cNvSpPr>
            <a:spLocks noChangeAspect="1"/>
          </p:cNvSpPr>
          <p:nvPr/>
        </p:nvSpPr>
        <p:spPr>
          <a:xfrm>
            <a:off x="3337560" y="2636912"/>
            <a:ext cx="2468880" cy="18516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VisualItemTopic C">
            <a:hlinkClick r:id="rId6" action="ppaction://hlinksldjump"/>
          </p:cNvPr>
          <p:cNvSpPr>
            <a:spLocks noChangeAspect="1"/>
          </p:cNvSpPr>
          <p:nvPr/>
        </p:nvSpPr>
        <p:spPr>
          <a:xfrm>
            <a:off x="6207577" y="2636912"/>
            <a:ext cx="2468879" cy="18516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2861008" y="3068960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+</a:t>
            </a:r>
            <a:endParaRPr lang="en-SG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24128" y="2996952"/>
            <a:ext cx="57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284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52417345906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0114" name="PPTZoomInShape2015052417345911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524173459064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PTZoomInShape2015052417345911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Indicator20150524173459126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5879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5812385 -0.03611405 0.5812385 -0.03611405 1.162477 -0.0722281 E" pathEditMode="relative" ptsTypes="">
                                      <p:cBhvr>
                                        <p:cTn id="13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90114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569344 0.009750797 -0.1569344 0.009750797 -0.3138687 0.01950159 E" pathEditMode="relative" ptsTypes="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</p:cBhvr>
                                      <p:by x="27000" y="27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8687 0.01950159 C -0.1569343 0.009750805 -0.1569343 0.009750805 5.960464E-08 1.490116E-08 E" pathEditMode="relative" ptsTypes="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370370" y="3703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195736" y="1052736"/>
            <a:ext cx="5040560" cy="5040560"/>
          </a:xfrm>
          <a:prstGeom prst="flowChartConnector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700" dirty="0" smtClean="0">
                <a:solidFill>
                  <a:srgbClr val="C00000"/>
                </a:solidFill>
              </a:rPr>
              <a:t>A</a:t>
            </a:r>
            <a:endParaRPr lang="en-SG" sz="28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9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point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A1</a:t>
            </a:r>
            <a:endParaRPr lang="en-SG" sz="6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8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point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A2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0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348880"/>
            <a:ext cx="6264696" cy="208823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Discussion about point </a:t>
            </a:r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A3</a:t>
            </a:r>
            <a:endParaRPr lang="en-SG" sz="6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2195736" y="1052736"/>
            <a:ext cx="5040560" cy="5040560"/>
          </a:xfrm>
          <a:prstGeom prst="flowChartConnector">
            <a:avLst/>
          </a:prstGeom>
          <a:noFill/>
          <a:ln w="152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indent="-6286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6000" dirty="0" smtClean="0">
                <a:solidFill>
                  <a:srgbClr val="C00000"/>
                </a:solidFill>
              </a:rPr>
              <a:t>Point A1</a:t>
            </a:r>
          </a:p>
          <a:p>
            <a:pPr marL="628650" indent="-6286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6000" dirty="0" smtClean="0">
                <a:solidFill>
                  <a:srgbClr val="C00000"/>
                </a:solidFill>
              </a:rPr>
              <a:t>Point A2</a:t>
            </a:r>
          </a:p>
          <a:p>
            <a:pPr marL="628650" indent="-62865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6000" dirty="0" smtClean="0">
                <a:solidFill>
                  <a:srgbClr val="C00000"/>
                </a:solidFill>
              </a:rPr>
              <a:t>Point A3</a:t>
            </a:r>
            <a:endParaRPr lang="en-SG" sz="6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-315416"/>
            <a:ext cx="122413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 smtClean="0">
                <a:solidFill>
                  <a:srgbClr val="C00000"/>
                </a:solidFill>
              </a:rPr>
              <a:t>A</a:t>
            </a:r>
            <a:endParaRPr lang="en-SG" sz="199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shred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69</Words>
  <Application>Microsoft Office PowerPoint</Application>
  <PresentationFormat>On-screen Show (4:3)</PresentationFormat>
  <Paragraphs>37</Paragraphs>
  <Slides>25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Strategy Proposal</vt:lpstr>
      <vt:lpstr>Agenda Lab Visual Agenda Example</vt:lpstr>
      <vt:lpstr>Strategy Proposal</vt:lpstr>
      <vt:lpstr>PowerPoint Presentation</vt:lpstr>
      <vt:lpstr>PowerPoint Presentation</vt:lpstr>
      <vt:lpstr>Discussion about point A1</vt:lpstr>
      <vt:lpstr>Discussion about point A2</vt:lpstr>
      <vt:lpstr>Discussion about point A3</vt:lpstr>
      <vt:lpstr>PowerPoint Presentation</vt:lpstr>
      <vt:lpstr>PowerPoint Presentation</vt:lpstr>
      <vt:lpstr>Strategy Proposal</vt:lpstr>
      <vt:lpstr>PowerPoint Presentation</vt:lpstr>
      <vt:lpstr>PowerPoint Presentation</vt:lpstr>
      <vt:lpstr>Discussion about step B1</vt:lpstr>
      <vt:lpstr>Discussion about step B2</vt:lpstr>
      <vt:lpstr>Discussion about step B3</vt:lpstr>
      <vt:lpstr>PowerPoint Presentation</vt:lpstr>
      <vt:lpstr>PowerPoint Presentation</vt:lpstr>
      <vt:lpstr>Strategy Proposal</vt:lpstr>
      <vt:lpstr>PowerPoint Presentation</vt:lpstr>
      <vt:lpstr>PowerPoint Presentation</vt:lpstr>
      <vt:lpstr>PowerPoint Presentation</vt:lpstr>
      <vt:lpstr>PowerPoint Presentation</vt:lpstr>
      <vt:lpstr>Strategy Proposal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Lab Visual Agenda Example</dc:title>
  <dc:creator>Damith Chatura Rajapakse</dc:creator>
  <cp:lastModifiedBy>Damith Chatura Rajapakse</cp:lastModifiedBy>
  <cp:revision>8</cp:revision>
  <dcterms:created xsi:type="dcterms:W3CDTF">2015-05-24T08:34:40Z</dcterms:created>
  <dcterms:modified xsi:type="dcterms:W3CDTF">2015-05-24T09:35:50Z</dcterms:modified>
</cp:coreProperties>
</file>