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02" r:id="rId20"/>
    <p:sldId id="303" r:id="rId21"/>
    <p:sldId id="304" r:id="rId22"/>
    <p:sldId id="305" r:id="rId23"/>
    <p:sldId id="306" r:id="rId24"/>
    <p:sldId id="307" r:id="rId25"/>
    <p:sldId id="30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9" autoAdjust="0"/>
    <p:restoredTop sz="94660"/>
  </p:normalViewPr>
  <p:slideViewPr>
    <p:cSldViewPr>
      <p:cViewPr varScale="1">
        <p:scale>
          <a:sx n="110" d="100"/>
          <a:sy n="110" d="100"/>
        </p:scale>
        <p:origin x="-15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3" y="0"/>
            <a:ext cx="9121140" cy="68351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841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A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Topic B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C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45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979276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8602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1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A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B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Topic C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45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9745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979276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89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3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A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B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Topic C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45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9745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979276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7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A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B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C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Wrap up</a:t>
            </a:r>
            <a:endParaRPr lang="en-SG" sz="4800">
              <a:solidFill>
                <a:srgbClr val="0070C0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45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9745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9745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979276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7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07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A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B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C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Wrap up</a:t>
            </a:r>
            <a:endParaRPr lang="en-SG" sz="4800">
              <a:solidFill>
                <a:srgbClr val="0070C0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45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9745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9745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979276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3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/>
          <p:cNvSpPr/>
          <p:nvPr/>
        </p:nvSpPr>
        <p:spPr>
          <a:xfrm>
            <a:off x="1187624" y="1628800"/>
            <a:ext cx="7128792" cy="31015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Generate agenda</a:t>
            </a:r>
            <a:br>
              <a:rPr lang="en-US" sz="5400" b="1" dirty="0" smtClean="0">
                <a:solidFill>
                  <a:srgbClr val="0070C0"/>
                </a:solidFill>
              </a:rPr>
            </a:br>
            <a:r>
              <a:rPr lang="en-US" sz="8000" b="1" dirty="0" smtClean="0">
                <a:solidFill>
                  <a:srgbClr val="0070C0"/>
                </a:solidFill>
              </a:rPr>
              <a:t>(sidebar)</a:t>
            </a:r>
            <a:endParaRPr lang="en-US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37093"/>
      </p:ext>
    </p:extLst>
  </p:cSld>
  <p:clrMapOvr>
    <a:masterClrMapping/>
  </p:clrMapOvr>
  <p:transition spd="slow" advTm="2000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/>
          <p:cNvSpPr/>
          <p:nvPr/>
        </p:nvSpPr>
        <p:spPr>
          <a:xfrm>
            <a:off x="1187624" y="1628800"/>
            <a:ext cx="7128792" cy="31015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Generate agenda slides </a:t>
            </a:r>
            <a:br>
              <a:rPr lang="en-US" sz="5400" b="1" dirty="0" smtClean="0">
                <a:solidFill>
                  <a:srgbClr val="0070C0"/>
                </a:solidFill>
              </a:rPr>
            </a:br>
            <a:r>
              <a:rPr lang="en-US" sz="8000" b="1" dirty="0" smtClean="0">
                <a:solidFill>
                  <a:srgbClr val="0070C0"/>
                </a:solidFill>
              </a:rPr>
              <a:t>(text)</a:t>
            </a:r>
            <a:endParaRPr lang="en-US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9673"/>
      </p:ext>
    </p:extLst>
  </p:cSld>
  <p:clrMapOvr>
    <a:masterClrMapping/>
  </p:clrMapOvr>
  <p:transition spd="slow" advTm="2000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ptLabsAgendaBeamShape"/>
          <p:cNvGrpSpPr>
            <a:grpSpLocks/>
          </p:cNvGrpSpPr>
          <p:nvPr/>
        </p:nvGrpSpPr>
        <p:grpSpPr>
          <a:xfrm>
            <a:off x="0" y="0"/>
            <a:ext cx="9144000" cy="764704"/>
            <a:chOff x="0" y="0"/>
            <a:chExt cx="9144000" cy="369332"/>
          </a:xfrm>
        </p:grpSpPr>
        <p:sp>
          <p:nvSpPr>
            <p:cNvPr id="42" name="PptLabsAgendaBeamBackground"/>
            <p:cNvSpPr>
              <a:spLocks/>
            </p:cNvSpPr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 b="1"/>
            </a:p>
          </p:txBody>
        </p:sp>
        <p:sp>
          <p:nvSpPr>
            <p:cNvPr id="43" name="Intro PptLabsAgendaBeamHighlight">
              <a:hlinkClick r:id="rId2" action="ppaction://hlinksldjump"/>
            </p:cNvPr>
            <p:cNvSpPr txBox="1">
              <a:spLocks/>
            </p:cNvSpPr>
            <p:nvPr/>
          </p:nvSpPr>
          <p:spPr>
            <a:xfrm>
              <a:off x="395536" y="52123"/>
              <a:ext cx="101425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0070C0"/>
                  </a:solidFill>
                </a:defRPr>
              </a:lvl1pPr>
            </a:lstStyle>
            <a:p>
              <a:r>
                <a:rPr lang="en-SG"/>
                <a:t>Intro</a:t>
              </a:r>
            </a:p>
          </p:txBody>
        </p:sp>
        <p:sp>
          <p:nvSpPr>
            <p:cNvPr id="44" name="Topic A">
              <a:hlinkClick r:id="rId3" action="ppaction://hlinksldjump"/>
            </p:cNvPr>
            <p:cNvSpPr txBox="1">
              <a:spLocks/>
            </p:cNvSpPr>
            <p:nvPr/>
          </p:nvSpPr>
          <p:spPr>
            <a:xfrm>
              <a:off x="1827084" y="52123"/>
              <a:ext cx="1407565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A</a:t>
              </a:r>
            </a:p>
          </p:txBody>
        </p:sp>
        <p:sp>
          <p:nvSpPr>
            <p:cNvPr id="45" name="Topic B">
              <a:hlinkClick r:id="rId4" action="ppaction://hlinksldjump"/>
            </p:cNvPr>
            <p:cNvSpPr txBox="1">
              <a:spLocks/>
            </p:cNvSpPr>
            <p:nvPr/>
          </p:nvSpPr>
          <p:spPr>
            <a:xfrm>
              <a:off x="3646110" y="52123"/>
              <a:ext cx="138993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B</a:t>
              </a:r>
            </a:p>
          </p:txBody>
        </p:sp>
        <p:sp>
          <p:nvSpPr>
            <p:cNvPr id="46" name="Topic C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5450709" y="52123"/>
              <a:ext cx="1377108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C</a:t>
              </a:r>
            </a:p>
          </p:txBody>
        </p:sp>
        <p:sp>
          <p:nvSpPr>
            <p:cNvPr id="47" name="Wrap up">
              <a:hlinkClick r:id="rId6" action="ppaction://hlinksldjump"/>
            </p:cNvPr>
            <p:cNvSpPr txBox="1">
              <a:spLocks/>
            </p:cNvSpPr>
            <p:nvPr/>
          </p:nvSpPr>
          <p:spPr>
            <a:xfrm>
              <a:off x="7252101" y="52123"/>
              <a:ext cx="1635961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Wrap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824004"/>
      </p:ext>
    </p:extLst>
  </p:cSld>
  <p:clrMapOvr>
    <a:masterClrMapping/>
  </p:clrMapOvr>
  <p:transition spd="slow" advTm="1000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ptLabsAgendaBeamShape"/>
          <p:cNvGrpSpPr>
            <a:grpSpLocks/>
          </p:cNvGrpSpPr>
          <p:nvPr/>
        </p:nvGrpSpPr>
        <p:grpSpPr>
          <a:xfrm>
            <a:off x="0" y="0"/>
            <a:ext cx="9144000" cy="764704"/>
            <a:chOff x="0" y="0"/>
            <a:chExt cx="9144000" cy="369332"/>
          </a:xfrm>
        </p:grpSpPr>
        <p:sp>
          <p:nvSpPr>
            <p:cNvPr id="22" name="PptLabsAgendaBeamBackground"/>
            <p:cNvSpPr>
              <a:spLocks/>
            </p:cNvSpPr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 b="1"/>
            </a:p>
          </p:txBody>
        </p:sp>
        <p:sp>
          <p:nvSpPr>
            <p:cNvPr id="23" name="Intro">
              <a:hlinkClick r:id="rId2" action="ppaction://hlinksldjump"/>
            </p:cNvPr>
            <p:cNvSpPr txBox="1">
              <a:spLocks/>
            </p:cNvSpPr>
            <p:nvPr/>
          </p:nvSpPr>
          <p:spPr>
            <a:xfrm>
              <a:off x="395536" y="52123"/>
              <a:ext cx="101425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Intro</a:t>
              </a:r>
            </a:p>
          </p:txBody>
        </p:sp>
        <p:sp>
          <p:nvSpPr>
            <p:cNvPr id="24" name="Topic A PptLabsAgendaBeamHighlight">
              <a:hlinkClick r:id="rId3" action="ppaction://hlinksldjump"/>
            </p:cNvPr>
            <p:cNvSpPr txBox="1">
              <a:spLocks/>
            </p:cNvSpPr>
            <p:nvPr/>
          </p:nvSpPr>
          <p:spPr>
            <a:xfrm>
              <a:off x="1827084" y="52123"/>
              <a:ext cx="1407565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0070C0"/>
                  </a:solidFill>
                </a:defRPr>
              </a:lvl1pPr>
            </a:lstStyle>
            <a:p>
              <a:r>
                <a:rPr lang="en-SG"/>
                <a:t>Topic A</a:t>
              </a:r>
            </a:p>
          </p:txBody>
        </p:sp>
        <p:sp>
          <p:nvSpPr>
            <p:cNvPr id="25" name="Topic B">
              <a:hlinkClick r:id="rId4" action="ppaction://hlinksldjump"/>
            </p:cNvPr>
            <p:cNvSpPr txBox="1">
              <a:spLocks/>
            </p:cNvSpPr>
            <p:nvPr/>
          </p:nvSpPr>
          <p:spPr>
            <a:xfrm>
              <a:off x="3646110" y="52123"/>
              <a:ext cx="138993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B</a:t>
              </a:r>
            </a:p>
          </p:txBody>
        </p:sp>
        <p:sp>
          <p:nvSpPr>
            <p:cNvPr id="26" name="Topic C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5450709" y="52123"/>
              <a:ext cx="1377108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C</a:t>
              </a:r>
            </a:p>
          </p:txBody>
        </p:sp>
        <p:sp>
          <p:nvSpPr>
            <p:cNvPr id="27" name="Wrap up">
              <a:hlinkClick r:id="rId6" action="ppaction://hlinksldjump"/>
            </p:cNvPr>
            <p:cNvSpPr txBox="1">
              <a:spLocks/>
            </p:cNvSpPr>
            <p:nvPr/>
          </p:nvSpPr>
          <p:spPr>
            <a:xfrm>
              <a:off x="7252101" y="52123"/>
              <a:ext cx="1635961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Wrap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82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PptLabsAgendaBeamShape"/>
          <p:cNvGrpSpPr>
            <a:grpSpLocks/>
          </p:cNvGrpSpPr>
          <p:nvPr/>
        </p:nvGrpSpPr>
        <p:grpSpPr>
          <a:xfrm>
            <a:off x="0" y="0"/>
            <a:ext cx="9144000" cy="764704"/>
            <a:chOff x="0" y="0"/>
            <a:chExt cx="9144000" cy="369332"/>
          </a:xfrm>
        </p:grpSpPr>
        <p:sp>
          <p:nvSpPr>
            <p:cNvPr id="20" name="PptLabsAgendaBeamBackground"/>
            <p:cNvSpPr>
              <a:spLocks/>
            </p:cNvSpPr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 b="1"/>
            </a:p>
          </p:txBody>
        </p:sp>
        <p:sp>
          <p:nvSpPr>
            <p:cNvPr id="21" name="Intro">
              <a:hlinkClick r:id="rId2" action="ppaction://hlinksldjump"/>
            </p:cNvPr>
            <p:cNvSpPr txBox="1">
              <a:spLocks/>
            </p:cNvSpPr>
            <p:nvPr/>
          </p:nvSpPr>
          <p:spPr>
            <a:xfrm>
              <a:off x="395536" y="52123"/>
              <a:ext cx="101425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Intro</a:t>
              </a:r>
            </a:p>
          </p:txBody>
        </p:sp>
        <p:sp>
          <p:nvSpPr>
            <p:cNvPr id="22" name="Topic A">
              <a:hlinkClick r:id="rId3" action="ppaction://hlinksldjump"/>
            </p:cNvPr>
            <p:cNvSpPr txBox="1">
              <a:spLocks/>
            </p:cNvSpPr>
            <p:nvPr/>
          </p:nvSpPr>
          <p:spPr>
            <a:xfrm>
              <a:off x="1827084" y="52123"/>
              <a:ext cx="1407565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A</a:t>
              </a:r>
            </a:p>
          </p:txBody>
        </p:sp>
        <p:sp>
          <p:nvSpPr>
            <p:cNvPr id="23" name="Topic B PptLabsAgendaBeamHighlight">
              <a:hlinkClick r:id="rId4" action="ppaction://hlinksldjump"/>
            </p:cNvPr>
            <p:cNvSpPr txBox="1">
              <a:spLocks/>
            </p:cNvSpPr>
            <p:nvPr/>
          </p:nvSpPr>
          <p:spPr>
            <a:xfrm>
              <a:off x="3646110" y="52123"/>
              <a:ext cx="138993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0070C0"/>
                  </a:solidFill>
                </a:defRPr>
              </a:lvl1pPr>
            </a:lstStyle>
            <a:p>
              <a:r>
                <a:rPr lang="en-SG"/>
                <a:t>Topic B</a:t>
              </a:r>
            </a:p>
          </p:txBody>
        </p:sp>
        <p:sp>
          <p:nvSpPr>
            <p:cNvPr id="24" name="Topic C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5450709" y="52123"/>
              <a:ext cx="1377108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C</a:t>
              </a:r>
            </a:p>
          </p:txBody>
        </p:sp>
        <p:sp>
          <p:nvSpPr>
            <p:cNvPr id="25" name="Wrap up">
              <a:hlinkClick r:id="rId6" action="ppaction://hlinksldjump"/>
            </p:cNvPr>
            <p:cNvSpPr txBox="1">
              <a:spLocks/>
            </p:cNvSpPr>
            <p:nvPr/>
          </p:nvSpPr>
          <p:spPr>
            <a:xfrm>
              <a:off x="7252101" y="52123"/>
              <a:ext cx="1635961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Wrap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4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PptLabsAgendaBeamShape"/>
          <p:cNvGrpSpPr>
            <a:grpSpLocks/>
          </p:cNvGrpSpPr>
          <p:nvPr/>
        </p:nvGrpSpPr>
        <p:grpSpPr>
          <a:xfrm>
            <a:off x="0" y="0"/>
            <a:ext cx="9144000" cy="764704"/>
            <a:chOff x="0" y="0"/>
            <a:chExt cx="9144000" cy="369332"/>
          </a:xfrm>
        </p:grpSpPr>
        <p:sp>
          <p:nvSpPr>
            <p:cNvPr id="20" name="PptLabsAgendaBeamBackground"/>
            <p:cNvSpPr>
              <a:spLocks/>
            </p:cNvSpPr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 b="1"/>
            </a:p>
          </p:txBody>
        </p:sp>
        <p:sp>
          <p:nvSpPr>
            <p:cNvPr id="21" name="Intro">
              <a:hlinkClick r:id="rId2" action="ppaction://hlinksldjump"/>
            </p:cNvPr>
            <p:cNvSpPr txBox="1">
              <a:spLocks/>
            </p:cNvSpPr>
            <p:nvPr/>
          </p:nvSpPr>
          <p:spPr>
            <a:xfrm>
              <a:off x="395536" y="52123"/>
              <a:ext cx="101425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Intro</a:t>
              </a:r>
            </a:p>
          </p:txBody>
        </p:sp>
        <p:sp>
          <p:nvSpPr>
            <p:cNvPr id="22" name="Topic A">
              <a:hlinkClick r:id="rId3" action="ppaction://hlinksldjump"/>
            </p:cNvPr>
            <p:cNvSpPr txBox="1">
              <a:spLocks/>
            </p:cNvSpPr>
            <p:nvPr/>
          </p:nvSpPr>
          <p:spPr>
            <a:xfrm>
              <a:off x="1827084" y="52123"/>
              <a:ext cx="1407565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A</a:t>
              </a:r>
            </a:p>
          </p:txBody>
        </p:sp>
        <p:sp>
          <p:nvSpPr>
            <p:cNvPr id="23" name="Topic B">
              <a:hlinkClick r:id="rId4" action="ppaction://hlinksldjump"/>
            </p:cNvPr>
            <p:cNvSpPr txBox="1">
              <a:spLocks/>
            </p:cNvSpPr>
            <p:nvPr/>
          </p:nvSpPr>
          <p:spPr>
            <a:xfrm>
              <a:off x="3646110" y="52123"/>
              <a:ext cx="138993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B</a:t>
              </a:r>
            </a:p>
          </p:txBody>
        </p:sp>
        <p:sp>
          <p:nvSpPr>
            <p:cNvPr id="24" name="Topic C PptLabsAgendaBeamHighlight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5450709" y="52123"/>
              <a:ext cx="1377108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0070C0"/>
                  </a:solidFill>
                </a:defRPr>
              </a:lvl1pPr>
            </a:lstStyle>
            <a:p>
              <a:r>
                <a:rPr lang="en-SG"/>
                <a:t>Topic C</a:t>
              </a:r>
            </a:p>
          </p:txBody>
        </p:sp>
        <p:sp>
          <p:nvSpPr>
            <p:cNvPr id="25" name="Wrap up">
              <a:hlinkClick r:id="rId6" action="ppaction://hlinksldjump"/>
            </p:cNvPr>
            <p:cNvSpPr txBox="1">
              <a:spLocks/>
            </p:cNvSpPr>
            <p:nvPr/>
          </p:nvSpPr>
          <p:spPr>
            <a:xfrm>
              <a:off x="7252101" y="52123"/>
              <a:ext cx="1635961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Wrap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1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ptLabsAgendaBeamShape"/>
          <p:cNvGrpSpPr>
            <a:grpSpLocks/>
          </p:cNvGrpSpPr>
          <p:nvPr/>
        </p:nvGrpSpPr>
        <p:grpSpPr>
          <a:xfrm>
            <a:off x="0" y="0"/>
            <a:ext cx="9144000" cy="764704"/>
            <a:chOff x="0" y="0"/>
            <a:chExt cx="9144000" cy="369332"/>
          </a:xfrm>
        </p:grpSpPr>
        <p:sp>
          <p:nvSpPr>
            <p:cNvPr id="22" name="PptLabsAgendaBeamBackground"/>
            <p:cNvSpPr>
              <a:spLocks/>
            </p:cNvSpPr>
            <p:nvPr/>
          </p:nvSpPr>
          <p:spPr>
            <a:xfrm>
              <a:off x="0" y="0"/>
              <a:ext cx="9144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 b="1"/>
            </a:p>
          </p:txBody>
        </p:sp>
        <p:sp>
          <p:nvSpPr>
            <p:cNvPr id="23" name="Intro">
              <a:hlinkClick r:id="rId2" action="ppaction://hlinksldjump"/>
            </p:cNvPr>
            <p:cNvSpPr txBox="1">
              <a:spLocks/>
            </p:cNvSpPr>
            <p:nvPr/>
          </p:nvSpPr>
          <p:spPr>
            <a:xfrm>
              <a:off x="395536" y="52123"/>
              <a:ext cx="101425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Intro</a:t>
              </a:r>
            </a:p>
          </p:txBody>
        </p:sp>
        <p:sp>
          <p:nvSpPr>
            <p:cNvPr id="24" name="Topic A">
              <a:hlinkClick r:id="rId3" action="ppaction://hlinksldjump"/>
            </p:cNvPr>
            <p:cNvSpPr txBox="1">
              <a:spLocks/>
            </p:cNvSpPr>
            <p:nvPr/>
          </p:nvSpPr>
          <p:spPr>
            <a:xfrm>
              <a:off x="1827084" y="52123"/>
              <a:ext cx="1407565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A</a:t>
              </a:r>
            </a:p>
          </p:txBody>
        </p:sp>
        <p:sp>
          <p:nvSpPr>
            <p:cNvPr id="25" name="Topic B">
              <a:hlinkClick r:id="rId4" action="ppaction://hlinksldjump"/>
            </p:cNvPr>
            <p:cNvSpPr txBox="1">
              <a:spLocks/>
            </p:cNvSpPr>
            <p:nvPr/>
          </p:nvSpPr>
          <p:spPr>
            <a:xfrm>
              <a:off x="3646110" y="52123"/>
              <a:ext cx="1389932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B</a:t>
              </a:r>
            </a:p>
          </p:txBody>
        </p:sp>
        <p:sp>
          <p:nvSpPr>
            <p:cNvPr id="26" name="Topic C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5450709" y="52123"/>
              <a:ext cx="1377108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rPr lang="en-SG"/>
                <a:t>Topic C</a:t>
              </a:r>
            </a:p>
          </p:txBody>
        </p:sp>
        <p:sp>
          <p:nvSpPr>
            <p:cNvPr id="27" name="Wrap up PptLabsAgendaBeamHighlight">
              <a:hlinkClick r:id="rId6" action="ppaction://hlinksldjump"/>
            </p:cNvPr>
            <p:cNvSpPr txBox="1">
              <a:spLocks/>
            </p:cNvSpPr>
            <p:nvPr/>
          </p:nvSpPr>
          <p:spPr>
            <a:xfrm>
              <a:off x="7252101" y="52123"/>
              <a:ext cx="1635961" cy="2824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n-US"/>
              </a:defPPr>
              <a:lvl1pPr>
                <a:defRPr sz="3200" b="1">
                  <a:solidFill>
                    <a:srgbClr val="0070C0"/>
                  </a:solidFill>
                </a:defRPr>
              </a:lvl1pPr>
            </a:lstStyle>
            <a:p>
              <a:r>
                <a:rPr lang="en-SG"/>
                <a:t>Wrap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8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/>
          <p:cNvSpPr/>
          <p:nvPr/>
        </p:nvSpPr>
        <p:spPr>
          <a:xfrm>
            <a:off x="1187624" y="1628800"/>
            <a:ext cx="7128792" cy="31015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And more …</a:t>
            </a:r>
            <a:endParaRPr lang="en-US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62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Intro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A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B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C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9276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8602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8602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8602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3069016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72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Intro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A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B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C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9276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8602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8602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8602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2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Topic A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B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C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 dirty="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9276" y="2550056"/>
            <a:ext cx="1911159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8602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8602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9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476672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Talk outline</a:t>
            </a:r>
            <a:endParaRPr lang="en-SG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14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Topic A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B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C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9276" y="2550056"/>
            <a:ext cx="1911159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8602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8602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2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A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Topic B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C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45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979276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8602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2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165</Words>
  <Application>Microsoft Office PowerPoint</Application>
  <PresentationFormat>On-screen Show (4:3)</PresentationFormat>
  <Paragraphs>89</Paragraphs>
  <Slides>25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Talk outline</vt:lpstr>
      <vt:lpstr>PowerPoint Presentation</vt:lpstr>
      <vt:lpstr>Talk outline</vt:lpstr>
      <vt:lpstr>Talk outline</vt:lpstr>
      <vt:lpstr>PowerPoint Presentation</vt:lpstr>
      <vt:lpstr>Talk outline</vt:lpstr>
      <vt:lpstr>Talk outline</vt:lpstr>
      <vt:lpstr>PowerPoint Presentation</vt:lpstr>
      <vt:lpstr>Talk outline</vt:lpstr>
      <vt:lpstr>Talk outline</vt:lpstr>
      <vt:lpstr>PowerPoint Presentation</vt:lpstr>
      <vt:lpstr>Talk outline</vt:lpstr>
      <vt:lpstr>Talk outline</vt:lpstr>
      <vt:lpstr>PowerPoint Presentation</vt:lpstr>
      <vt:lpstr>Talk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40</cp:revision>
  <dcterms:created xsi:type="dcterms:W3CDTF">2013-12-24T07:09:11Z</dcterms:created>
  <dcterms:modified xsi:type="dcterms:W3CDTF">2015-05-24T12:49:12Z</dcterms:modified>
</cp:coreProperties>
</file>