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embeddedFontLst>
    <p:embeddedFont>
      <p:font typeface="Rockwell Extra Bold" panose="02060903040505020403" pitchFamily="18" charset="0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Arial Black" panose="020B0A04020102020204" pitchFamily="34" charset="0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2" name="Group 101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sp>
          <p:nvSpPr>
            <p:cNvPr id="31" name="Rectangle 30"/>
            <p:cNvSpPr/>
            <p:nvPr/>
          </p:nvSpPr>
          <p:spPr>
            <a:xfrm>
              <a:off x="3247174" y="2432490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83859" y="2494280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370502" y="2494280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83859" y="2622986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70502" y="2622986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487068" y="2751692"/>
              <a:ext cx="408850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373711" y="2751692"/>
              <a:ext cx="51086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486723" y="2880398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373366" y="2880398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bullets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Zoom to area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66800" y="12954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in-slide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232" y="5410200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sp>
        <p:nvSpPr>
          <p:cNvPr id="53" name="Rectangle 52"/>
          <p:cNvSpPr/>
          <p:nvPr/>
        </p:nvSpPr>
        <p:spPr>
          <a:xfrm>
            <a:off x="3263477" y="3954500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04800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61</Words>
  <Application>Microsoft Office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Rockwell Extra Bold</vt:lpstr>
      <vt:lpstr>Calibri</vt:lpstr>
      <vt:lpstr>Arial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66</cp:revision>
  <dcterms:created xsi:type="dcterms:W3CDTF">2006-08-16T00:00:00Z</dcterms:created>
  <dcterms:modified xsi:type="dcterms:W3CDTF">2014-01-30T01:44:57Z</dcterms:modified>
</cp:coreProperties>
</file>