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Rockwell Extra Bold" panose="02060903040505020403" pitchFamily="18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81</Words>
  <Application>Microsoft Office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Rockwell Extra Bold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79</cp:revision>
  <dcterms:created xsi:type="dcterms:W3CDTF">2006-08-16T00:00:00Z</dcterms:created>
  <dcterms:modified xsi:type="dcterms:W3CDTF">2014-02-21T12:05:15Z</dcterms:modified>
</cp:coreProperties>
</file>