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7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ile:Paul, George &amp; John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20496" r="60993" b="26577"/>
          <a:stretch/>
        </p:blipFill>
        <p:spPr bwMode="auto">
          <a:xfrm>
            <a:off x="1980469" y="190032"/>
            <a:ext cx="7252307" cy="66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148314" y="870026"/>
            <a:ext cx="4960189" cy="5969480"/>
          </a:xfrm>
          <a:custGeom>
            <a:avLst/>
            <a:gdLst>
              <a:gd name="connsiteX0" fmla="*/ 0 w 4960189"/>
              <a:gd name="connsiteY0" fmla="*/ 5814204 h 5960853"/>
              <a:gd name="connsiteX1" fmla="*/ 181155 w 4960189"/>
              <a:gd name="connsiteY1" fmla="*/ 4891178 h 5960853"/>
              <a:gd name="connsiteX2" fmla="*/ 465826 w 4960189"/>
              <a:gd name="connsiteY2" fmla="*/ 4753155 h 5960853"/>
              <a:gd name="connsiteX3" fmla="*/ 681487 w 4960189"/>
              <a:gd name="connsiteY3" fmla="*/ 3381555 h 5960853"/>
              <a:gd name="connsiteX4" fmla="*/ 1440611 w 4960189"/>
              <a:gd name="connsiteY4" fmla="*/ 3079631 h 5960853"/>
              <a:gd name="connsiteX5" fmla="*/ 1725283 w 4960189"/>
              <a:gd name="connsiteY5" fmla="*/ 2648310 h 5960853"/>
              <a:gd name="connsiteX6" fmla="*/ 1716657 w 4960189"/>
              <a:gd name="connsiteY6" fmla="*/ 2484408 h 5960853"/>
              <a:gd name="connsiteX7" fmla="*/ 1431985 w 4960189"/>
              <a:gd name="connsiteY7" fmla="*/ 2303253 h 5960853"/>
              <a:gd name="connsiteX8" fmla="*/ 1431985 w 4960189"/>
              <a:gd name="connsiteY8" fmla="*/ 2130725 h 5960853"/>
              <a:gd name="connsiteX9" fmla="*/ 1354347 w 4960189"/>
              <a:gd name="connsiteY9" fmla="*/ 1923691 h 5960853"/>
              <a:gd name="connsiteX10" fmla="*/ 1311215 w 4960189"/>
              <a:gd name="connsiteY10" fmla="*/ 1337095 h 5960853"/>
              <a:gd name="connsiteX11" fmla="*/ 1414732 w 4960189"/>
              <a:gd name="connsiteY11" fmla="*/ 1138687 h 5960853"/>
              <a:gd name="connsiteX12" fmla="*/ 1345721 w 4960189"/>
              <a:gd name="connsiteY12" fmla="*/ 759125 h 5960853"/>
              <a:gd name="connsiteX13" fmla="*/ 1595887 w 4960189"/>
              <a:gd name="connsiteY13" fmla="*/ 301925 h 5960853"/>
              <a:gd name="connsiteX14" fmla="*/ 2165230 w 4960189"/>
              <a:gd name="connsiteY14" fmla="*/ 0 h 5960853"/>
              <a:gd name="connsiteX15" fmla="*/ 2717321 w 4960189"/>
              <a:gd name="connsiteY15" fmla="*/ 17253 h 5960853"/>
              <a:gd name="connsiteX16" fmla="*/ 3398807 w 4960189"/>
              <a:gd name="connsiteY16" fmla="*/ 353683 h 5960853"/>
              <a:gd name="connsiteX17" fmla="*/ 3804249 w 4960189"/>
              <a:gd name="connsiteY17" fmla="*/ 1000665 h 5960853"/>
              <a:gd name="connsiteX18" fmla="*/ 3657600 w 4960189"/>
              <a:gd name="connsiteY18" fmla="*/ 1397480 h 5960853"/>
              <a:gd name="connsiteX19" fmla="*/ 3717985 w 4960189"/>
              <a:gd name="connsiteY19" fmla="*/ 1604514 h 5960853"/>
              <a:gd name="connsiteX20" fmla="*/ 3674853 w 4960189"/>
              <a:gd name="connsiteY20" fmla="*/ 1725283 h 5960853"/>
              <a:gd name="connsiteX21" fmla="*/ 3778370 w 4960189"/>
              <a:gd name="connsiteY21" fmla="*/ 1854680 h 5960853"/>
              <a:gd name="connsiteX22" fmla="*/ 3355675 w 4960189"/>
              <a:gd name="connsiteY22" fmla="*/ 2484408 h 5960853"/>
              <a:gd name="connsiteX23" fmla="*/ 3692106 w 4960189"/>
              <a:gd name="connsiteY23" fmla="*/ 2829465 h 5960853"/>
              <a:gd name="connsiteX24" fmla="*/ 4166558 w 4960189"/>
              <a:gd name="connsiteY24" fmla="*/ 3010619 h 5960853"/>
              <a:gd name="connsiteX25" fmla="*/ 4468483 w 4960189"/>
              <a:gd name="connsiteY25" fmla="*/ 3027872 h 5960853"/>
              <a:gd name="connsiteX26" fmla="*/ 4796287 w 4960189"/>
              <a:gd name="connsiteY26" fmla="*/ 3200400 h 5960853"/>
              <a:gd name="connsiteX27" fmla="*/ 4960189 w 4960189"/>
              <a:gd name="connsiteY27" fmla="*/ 3605842 h 5960853"/>
              <a:gd name="connsiteX28" fmla="*/ 4960189 w 4960189"/>
              <a:gd name="connsiteY28" fmla="*/ 5943600 h 5960853"/>
              <a:gd name="connsiteX29" fmla="*/ 8626 w 4960189"/>
              <a:gd name="connsiteY29" fmla="*/ 5960853 h 5960853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11215 w 4960189"/>
              <a:gd name="connsiteY10" fmla="*/ 1337095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66491 w 4960189"/>
              <a:gd name="connsiteY8" fmla="*/ 2113472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431985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500996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494646 w 4960189"/>
              <a:gd name="connsiteY8" fmla="*/ 22778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60189" h="5969480">
                <a:moveTo>
                  <a:pt x="0" y="5969480"/>
                </a:moveTo>
                <a:lnTo>
                  <a:pt x="181155" y="4891178"/>
                </a:lnTo>
                <a:lnTo>
                  <a:pt x="465826" y="4753155"/>
                </a:lnTo>
                <a:lnTo>
                  <a:pt x="681487" y="3381555"/>
                </a:lnTo>
                <a:lnTo>
                  <a:pt x="1440611" y="3079631"/>
                </a:lnTo>
                <a:lnTo>
                  <a:pt x="1725283" y="2648310"/>
                </a:lnTo>
                <a:lnTo>
                  <a:pt x="1716657" y="2484408"/>
                </a:lnTo>
                <a:cubicBezTo>
                  <a:pt x="1631392" y="2421645"/>
                  <a:pt x="1580632" y="2341629"/>
                  <a:pt x="1495367" y="2278866"/>
                </a:cubicBezTo>
                <a:lnTo>
                  <a:pt x="1494646" y="2277853"/>
                </a:lnTo>
                <a:lnTo>
                  <a:pt x="1466491" y="2113472"/>
                </a:lnTo>
                <a:lnTo>
                  <a:pt x="1406105" y="1889185"/>
                </a:lnTo>
                <a:lnTo>
                  <a:pt x="1354347" y="1354348"/>
                </a:lnTo>
                <a:lnTo>
                  <a:pt x="1414732" y="1138687"/>
                </a:lnTo>
                <a:lnTo>
                  <a:pt x="1345721" y="759125"/>
                </a:lnTo>
                <a:lnTo>
                  <a:pt x="1595887" y="301925"/>
                </a:lnTo>
                <a:lnTo>
                  <a:pt x="2165230" y="0"/>
                </a:lnTo>
                <a:lnTo>
                  <a:pt x="2717321" y="17253"/>
                </a:lnTo>
                <a:lnTo>
                  <a:pt x="3398807" y="353683"/>
                </a:lnTo>
                <a:lnTo>
                  <a:pt x="3804249" y="1000665"/>
                </a:lnTo>
                <a:lnTo>
                  <a:pt x="3657600" y="1397480"/>
                </a:lnTo>
                <a:lnTo>
                  <a:pt x="3717985" y="1604514"/>
                </a:lnTo>
                <a:lnTo>
                  <a:pt x="3674853" y="1725283"/>
                </a:lnTo>
                <a:lnTo>
                  <a:pt x="3778370" y="1854680"/>
                </a:lnTo>
                <a:lnTo>
                  <a:pt x="3355675" y="2484408"/>
                </a:lnTo>
                <a:lnTo>
                  <a:pt x="3692106" y="2829465"/>
                </a:lnTo>
                <a:lnTo>
                  <a:pt x="4166558" y="3010619"/>
                </a:lnTo>
                <a:lnTo>
                  <a:pt x="4468483" y="3027872"/>
                </a:lnTo>
                <a:lnTo>
                  <a:pt x="4796287" y="3200400"/>
                </a:lnTo>
                <a:lnTo>
                  <a:pt x="4960189" y="3605842"/>
                </a:lnTo>
                <a:lnTo>
                  <a:pt x="4960189" y="5943600"/>
                </a:lnTo>
                <a:lnTo>
                  <a:pt x="8626" y="596085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6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92" y="895904"/>
            <a:ext cx="4962526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eeform 8"/>
          <p:cNvSpPr/>
          <p:nvPr/>
        </p:nvSpPr>
        <p:spPr>
          <a:xfrm>
            <a:off x="4148314" y="870026"/>
            <a:ext cx="4960189" cy="5969480"/>
          </a:xfrm>
          <a:custGeom>
            <a:avLst/>
            <a:gdLst>
              <a:gd name="connsiteX0" fmla="*/ 0 w 4960189"/>
              <a:gd name="connsiteY0" fmla="*/ 5814204 h 5960853"/>
              <a:gd name="connsiteX1" fmla="*/ 181155 w 4960189"/>
              <a:gd name="connsiteY1" fmla="*/ 4891178 h 5960853"/>
              <a:gd name="connsiteX2" fmla="*/ 465826 w 4960189"/>
              <a:gd name="connsiteY2" fmla="*/ 4753155 h 5960853"/>
              <a:gd name="connsiteX3" fmla="*/ 681487 w 4960189"/>
              <a:gd name="connsiteY3" fmla="*/ 3381555 h 5960853"/>
              <a:gd name="connsiteX4" fmla="*/ 1440611 w 4960189"/>
              <a:gd name="connsiteY4" fmla="*/ 3079631 h 5960853"/>
              <a:gd name="connsiteX5" fmla="*/ 1725283 w 4960189"/>
              <a:gd name="connsiteY5" fmla="*/ 2648310 h 5960853"/>
              <a:gd name="connsiteX6" fmla="*/ 1716657 w 4960189"/>
              <a:gd name="connsiteY6" fmla="*/ 2484408 h 5960853"/>
              <a:gd name="connsiteX7" fmla="*/ 1431985 w 4960189"/>
              <a:gd name="connsiteY7" fmla="*/ 2303253 h 5960853"/>
              <a:gd name="connsiteX8" fmla="*/ 1431985 w 4960189"/>
              <a:gd name="connsiteY8" fmla="*/ 2130725 h 5960853"/>
              <a:gd name="connsiteX9" fmla="*/ 1354347 w 4960189"/>
              <a:gd name="connsiteY9" fmla="*/ 1923691 h 5960853"/>
              <a:gd name="connsiteX10" fmla="*/ 1311215 w 4960189"/>
              <a:gd name="connsiteY10" fmla="*/ 1337095 h 5960853"/>
              <a:gd name="connsiteX11" fmla="*/ 1414732 w 4960189"/>
              <a:gd name="connsiteY11" fmla="*/ 1138687 h 5960853"/>
              <a:gd name="connsiteX12" fmla="*/ 1345721 w 4960189"/>
              <a:gd name="connsiteY12" fmla="*/ 759125 h 5960853"/>
              <a:gd name="connsiteX13" fmla="*/ 1595887 w 4960189"/>
              <a:gd name="connsiteY13" fmla="*/ 301925 h 5960853"/>
              <a:gd name="connsiteX14" fmla="*/ 2165230 w 4960189"/>
              <a:gd name="connsiteY14" fmla="*/ 0 h 5960853"/>
              <a:gd name="connsiteX15" fmla="*/ 2717321 w 4960189"/>
              <a:gd name="connsiteY15" fmla="*/ 17253 h 5960853"/>
              <a:gd name="connsiteX16" fmla="*/ 3398807 w 4960189"/>
              <a:gd name="connsiteY16" fmla="*/ 353683 h 5960853"/>
              <a:gd name="connsiteX17" fmla="*/ 3804249 w 4960189"/>
              <a:gd name="connsiteY17" fmla="*/ 1000665 h 5960853"/>
              <a:gd name="connsiteX18" fmla="*/ 3657600 w 4960189"/>
              <a:gd name="connsiteY18" fmla="*/ 1397480 h 5960853"/>
              <a:gd name="connsiteX19" fmla="*/ 3717985 w 4960189"/>
              <a:gd name="connsiteY19" fmla="*/ 1604514 h 5960853"/>
              <a:gd name="connsiteX20" fmla="*/ 3674853 w 4960189"/>
              <a:gd name="connsiteY20" fmla="*/ 1725283 h 5960853"/>
              <a:gd name="connsiteX21" fmla="*/ 3778370 w 4960189"/>
              <a:gd name="connsiteY21" fmla="*/ 1854680 h 5960853"/>
              <a:gd name="connsiteX22" fmla="*/ 3355675 w 4960189"/>
              <a:gd name="connsiteY22" fmla="*/ 2484408 h 5960853"/>
              <a:gd name="connsiteX23" fmla="*/ 3692106 w 4960189"/>
              <a:gd name="connsiteY23" fmla="*/ 2829465 h 5960853"/>
              <a:gd name="connsiteX24" fmla="*/ 4166558 w 4960189"/>
              <a:gd name="connsiteY24" fmla="*/ 3010619 h 5960853"/>
              <a:gd name="connsiteX25" fmla="*/ 4468483 w 4960189"/>
              <a:gd name="connsiteY25" fmla="*/ 3027872 h 5960853"/>
              <a:gd name="connsiteX26" fmla="*/ 4796287 w 4960189"/>
              <a:gd name="connsiteY26" fmla="*/ 3200400 h 5960853"/>
              <a:gd name="connsiteX27" fmla="*/ 4960189 w 4960189"/>
              <a:gd name="connsiteY27" fmla="*/ 3605842 h 5960853"/>
              <a:gd name="connsiteX28" fmla="*/ 4960189 w 4960189"/>
              <a:gd name="connsiteY28" fmla="*/ 5943600 h 5960853"/>
              <a:gd name="connsiteX29" fmla="*/ 8626 w 4960189"/>
              <a:gd name="connsiteY29" fmla="*/ 5960853 h 5960853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11215 w 4960189"/>
              <a:gd name="connsiteY10" fmla="*/ 1337095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66491 w 4960189"/>
              <a:gd name="connsiteY8" fmla="*/ 2113472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431985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500996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494646 w 4960189"/>
              <a:gd name="connsiteY8" fmla="*/ 22778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60189" h="5969480">
                <a:moveTo>
                  <a:pt x="0" y="5969480"/>
                </a:moveTo>
                <a:lnTo>
                  <a:pt x="181155" y="4891178"/>
                </a:lnTo>
                <a:lnTo>
                  <a:pt x="465826" y="4753155"/>
                </a:lnTo>
                <a:lnTo>
                  <a:pt x="681487" y="3381555"/>
                </a:lnTo>
                <a:lnTo>
                  <a:pt x="1440611" y="3079631"/>
                </a:lnTo>
                <a:lnTo>
                  <a:pt x="1725283" y="2648310"/>
                </a:lnTo>
                <a:lnTo>
                  <a:pt x="1716657" y="2484408"/>
                </a:lnTo>
                <a:cubicBezTo>
                  <a:pt x="1631392" y="2421645"/>
                  <a:pt x="1580632" y="2341629"/>
                  <a:pt x="1495367" y="2278866"/>
                </a:cubicBezTo>
                <a:lnTo>
                  <a:pt x="1494646" y="2277853"/>
                </a:lnTo>
                <a:lnTo>
                  <a:pt x="1466491" y="2113472"/>
                </a:lnTo>
                <a:lnTo>
                  <a:pt x="1406105" y="1889185"/>
                </a:lnTo>
                <a:lnTo>
                  <a:pt x="1354347" y="1354348"/>
                </a:lnTo>
                <a:lnTo>
                  <a:pt x="1414732" y="1138687"/>
                </a:lnTo>
                <a:lnTo>
                  <a:pt x="1345721" y="759125"/>
                </a:lnTo>
                <a:lnTo>
                  <a:pt x="1595887" y="301925"/>
                </a:lnTo>
                <a:lnTo>
                  <a:pt x="2165230" y="0"/>
                </a:lnTo>
                <a:lnTo>
                  <a:pt x="2717321" y="17253"/>
                </a:lnTo>
                <a:lnTo>
                  <a:pt x="3398807" y="353683"/>
                </a:lnTo>
                <a:lnTo>
                  <a:pt x="3804249" y="1000665"/>
                </a:lnTo>
                <a:lnTo>
                  <a:pt x="3657600" y="1397480"/>
                </a:lnTo>
                <a:lnTo>
                  <a:pt x="3717985" y="1604514"/>
                </a:lnTo>
                <a:lnTo>
                  <a:pt x="3674853" y="1725283"/>
                </a:lnTo>
                <a:lnTo>
                  <a:pt x="3778370" y="1854680"/>
                </a:lnTo>
                <a:lnTo>
                  <a:pt x="3355675" y="2484408"/>
                </a:lnTo>
                <a:lnTo>
                  <a:pt x="3692106" y="2829465"/>
                </a:lnTo>
                <a:lnTo>
                  <a:pt x="4166558" y="3010619"/>
                </a:lnTo>
                <a:lnTo>
                  <a:pt x="4468483" y="3027872"/>
                </a:lnTo>
                <a:lnTo>
                  <a:pt x="4796287" y="3200400"/>
                </a:lnTo>
                <a:lnTo>
                  <a:pt x="4960189" y="3605842"/>
                </a:lnTo>
                <a:lnTo>
                  <a:pt x="4960189" y="5943600"/>
                </a:lnTo>
                <a:lnTo>
                  <a:pt x="8626" y="5960853"/>
                </a:lnTo>
              </a:path>
            </a:pathLst>
          </a:custGeom>
          <a:blipFill dpi="0" rotWithShape="1">
            <a:blip r:embed="rId3"/>
            <a:srcRect/>
            <a:tile tx="-4148314" ty="-870026" sx="100000" sy="100000" flip="none" algn="tl"/>
          </a:blipFill>
          <a:ln w="571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8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96" y="939034"/>
            <a:ext cx="4962526" cy="5975350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1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csdcr\AppData\Local\Microsoft\Windows\Temporary Internet Files\Content.IE5\X5YV3EZ2\MP900400070[1]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1" t="8240"/>
          <a:stretch/>
        </p:blipFill>
        <p:spPr bwMode="auto">
          <a:xfrm>
            <a:off x="6732240" y="2420911"/>
            <a:ext cx="2406317" cy="44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99JB0IZJ\MP900438716[1]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4" t="22277" r="34055" b="15270"/>
          <a:stretch/>
        </p:blipFill>
        <p:spPr bwMode="auto">
          <a:xfrm>
            <a:off x="4644008" y="2604072"/>
            <a:ext cx="2480667" cy="42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csdcr\AppData\Local\Microsoft\Windows\Temporary Internet Files\Content.IE5\X5YV3EZ2\MP900386091[1]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8"/>
          <a:stretch/>
        </p:blipFill>
        <p:spPr bwMode="auto">
          <a:xfrm>
            <a:off x="2848131" y="2474742"/>
            <a:ext cx="2094805" cy="44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csdcr\AppData\Local\Microsoft\Windows\Temporary Internet Files\Content.IE5\99JB0IZJ\MP900385988[1].jp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876"/>
          <a:stretch/>
        </p:blipFill>
        <p:spPr bwMode="auto">
          <a:xfrm>
            <a:off x="0" y="2258411"/>
            <a:ext cx="2987824" cy="4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7544" y="3356992"/>
            <a:ext cx="2232248" cy="1512168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927068" y="3815813"/>
            <a:ext cx="1944216" cy="1512168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Isosceles Triangle 4"/>
          <p:cNvSpPr/>
          <p:nvPr/>
        </p:nvSpPr>
        <p:spPr>
          <a:xfrm>
            <a:off x="3995936" y="2780928"/>
            <a:ext cx="1656184" cy="2376264"/>
          </a:xfrm>
          <a:prstGeom prst="triangl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/>
          <p:cNvSpPr/>
          <p:nvPr/>
        </p:nvSpPr>
        <p:spPr>
          <a:xfrm>
            <a:off x="4824028" y="3573016"/>
            <a:ext cx="1260140" cy="1728192"/>
          </a:xfrm>
          <a:prstGeom prst="triangl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403648" y="4571896"/>
            <a:ext cx="433156" cy="2025455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2451533" y="5013176"/>
            <a:ext cx="793196" cy="1601843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5825153" y="3942287"/>
            <a:ext cx="1944216" cy="1512168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6817699" y="4072455"/>
            <a:ext cx="1944216" cy="1512168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732240" y="5301208"/>
            <a:ext cx="792088" cy="1313811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4613713" y="5013176"/>
            <a:ext cx="329223" cy="1675546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5289486" y="5157192"/>
            <a:ext cx="329223" cy="1548326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-2347" y="5149970"/>
            <a:ext cx="9146347" cy="1699404"/>
          </a:xfrm>
          <a:custGeom>
            <a:avLst/>
            <a:gdLst>
              <a:gd name="connsiteX0" fmla="*/ 10973 w 9146347"/>
              <a:gd name="connsiteY0" fmla="*/ 759124 h 1699404"/>
              <a:gd name="connsiteX1" fmla="*/ 476800 w 9146347"/>
              <a:gd name="connsiteY1" fmla="*/ 69011 h 1699404"/>
              <a:gd name="connsiteX2" fmla="*/ 847736 w 9146347"/>
              <a:gd name="connsiteY2" fmla="*/ 914400 h 1699404"/>
              <a:gd name="connsiteX3" fmla="*/ 1304936 w 9146347"/>
              <a:gd name="connsiteY3" fmla="*/ 500332 h 1699404"/>
              <a:gd name="connsiteX4" fmla="*/ 2202083 w 9146347"/>
              <a:gd name="connsiteY4" fmla="*/ 1138687 h 1699404"/>
              <a:gd name="connsiteX5" fmla="*/ 2874943 w 9146347"/>
              <a:gd name="connsiteY5" fmla="*/ 707366 h 1699404"/>
              <a:gd name="connsiteX6" fmla="*/ 3185494 w 9146347"/>
              <a:gd name="connsiteY6" fmla="*/ 1052422 h 1699404"/>
              <a:gd name="connsiteX7" fmla="*/ 3642694 w 9146347"/>
              <a:gd name="connsiteY7" fmla="*/ 293298 h 1699404"/>
              <a:gd name="connsiteX8" fmla="*/ 3961872 w 9146347"/>
              <a:gd name="connsiteY8" fmla="*/ 715992 h 1699404"/>
              <a:gd name="connsiteX9" fmla="*/ 4143026 w 9146347"/>
              <a:gd name="connsiteY9" fmla="*/ 1086928 h 1699404"/>
              <a:gd name="connsiteX10" fmla="*/ 4289675 w 9146347"/>
              <a:gd name="connsiteY10" fmla="*/ 258792 h 1699404"/>
              <a:gd name="connsiteX11" fmla="*/ 4436324 w 9146347"/>
              <a:gd name="connsiteY11" fmla="*/ 1121434 h 1699404"/>
              <a:gd name="connsiteX12" fmla="*/ 5117811 w 9146347"/>
              <a:gd name="connsiteY12" fmla="*/ 707366 h 1699404"/>
              <a:gd name="connsiteX13" fmla="*/ 5428362 w 9146347"/>
              <a:gd name="connsiteY13" fmla="*/ 1104181 h 1699404"/>
              <a:gd name="connsiteX14" fmla="*/ 5790672 w 9146347"/>
              <a:gd name="connsiteY14" fmla="*/ 327804 h 1699404"/>
              <a:gd name="connsiteX15" fmla="*/ 6316883 w 9146347"/>
              <a:gd name="connsiteY15" fmla="*/ 1250830 h 1699404"/>
              <a:gd name="connsiteX16" fmla="*/ 6489411 w 9146347"/>
              <a:gd name="connsiteY16" fmla="*/ 577970 h 1699404"/>
              <a:gd name="connsiteX17" fmla="*/ 6739577 w 9146347"/>
              <a:gd name="connsiteY17" fmla="*/ 1311215 h 1699404"/>
              <a:gd name="connsiteX18" fmla="*/ 7714362 w 9146347"/>
              <a:gd name="connsiteY18" fmla="*/ 828136 h 1699404"/>
              <a:gd name="connsiteX19" fmla="*/ 8119804 w 9146347"/>
              <a:gd name="connsiteY19" fmla="*/ 1354347 h 1699404"/>
              <a:gd name="connsiteX20" fmla="*/ 8361343 w 9146347"/>
              <a:gd name="connsiteY20" fmla="*/ 595222 h 1699404"/>
              <a:gd name="connsiteX21" fmla="*/ 8620136 w 9146347"/>
              <a:gd name="connsiteY21" fmla="*/ 1268083 h 1699404"/>
              <a:gd name="connsiteX22" fmla="*/ 8809917 w 9146347"/>
              <a:gd name="connsiteY22" fmla="*/ 0 h 1699404"/>
              <a:gd name="connsiteX23" fmla="*/ 9146347 w 9146347"/>
              <a:gd name="connsiteY23" fmla="*/ 793630 h 1699404"/>
              <a:gd name="connsiteX24" fmla="*/ 9146347 w 9146347"/>
              <a:gd name="connsiteY24" fmla="*/ 1699404 h 1699404"/>
              <a:gd name="connsiteX25" fmla="*/ 2347 w 9146347"/>
              <a:gd name="connsiteY25" fmla="*/ 1699404 h 1699404"/>
              <a:gd name="connsiteX26" fmla="*/ 10973 w 9146347"/>
              <a:gd name="connsiteY26" fmla="*/ 75912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6347" h="1699404">
                <a:moveTo>
                  <a:pt x="10973" y="759124"/>
                </a:moveTo>
                <a:lnTo>
                  <a:pt x="476800" y="69011"/>
                </a:lnTo>
                <a:lnTo>
                  <a:pt x="847736" y="914400"/>
                </a:lnTo>
                <a:lnTo>
                  <a:pt x="1304936" y="500332"/>
                </a:lnTo>
                <a:lnTo>
                  <a:pt x="2202083" y="1138687"/>
                </a:lnTo>
                <a:lnTo>
                  <a:pt x="2874943" y="707366"/>
                </a:lnTo>
                <a:lnTo>
                  <a:pt x="3185494" y="1052422"/>
                </a:lnTo>
                <a:lnTo>
                  <a:pt x="3642694" y="293298"/>
                </a:lnTo>
                <a:lnTo>
                  <a:pt x="3961872" y="715992"/>
                </a:lnTo>
                <a:lnTo>
                  <a:pt x="4143026" y="1086928"/>
                </a:lnTo>
                <a:lnTo>
                  <a:pt x="4289675" y="258792"/>
                </a:lnTo>
                <a:lnTo>
                  <a:pt x="4436324" y="1121434"/>
                </a:lnTo>
                <a:lnTo>
                  <a:pt x="5117811" y="707366"/>
                </a:lnTo>
                <a:lnTo>
                  <a:pt x="5428362" y="1104181"/>
                </a:lnTo>
                <a:lnTo>
                  <a:pt x="5790672" y="327804"/>
                </a:lnTo>
                <a:lnTo>
                  <a:pt x="6316883" y="1250830"/>
                </a:lnTo>
                <a:lnTo>
                  <a:pt x="6489411" y="577970"/>
                </a:lnTo>
                <a:lnTo>
                  <a:pt x="6739577" y="1311215"/>
                </a:lnTo>
                <a:lnTo>
                  <a:pt x="7714362" y="828136"/>
                </a:lnTo>
                <a:lnTo>
                  <a:pt x="8119804" y="1354347"/>
                </a:lnTo>
                <a:lnTo>
                  <a:pt x="8361343" y="595222"/>
                </a:lnTo>
                <a:lnTo>
                  <a:pt x="8620136" y="1268083"/>
                </a:lnTo>
                <a:lnTo>
                  <a:pt x="8809917" y="0"/>
                </a:lnTo>
                <a:lnTo>
                  <a:pt x="9146347" y="793630"/>
                </a:lnTo>
                <a:lnTo>
                  <a:pt x="9146347" y="1699404"/>
                </a:lnTo>
                <a:lnTo>
                  <a:pt x="2347" y="1699404"/>
                </a:lnTo>
                <a:cubicBezTo>
                  <a:pt x="-528" y="1391728"/>
                  <a:pt x="-3404" y="1084053"/>
                  <a:pt x="10973" y="759124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6300192" y="3468771"/>
            <a:ext cx="1944216" cy="1512168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503952" y="764704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elt Tip Woman" panose="00000400000000000000" pitchFamily="2" charset="0"/>
              </a:rPr>
              <a:t>The concrete jungle!</a:t>
            </a:r>
            <a:endParaRPr lang="en-SG" sz="6000" dirty="0">
              <a:latin typeface="Felt Tip Woma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3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03952" y="764704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elt Tip Woman" panose="00000400000000000000" pitchFamily="2" charset="0"/>
              </a:rPr>
              <a:t>The concrete jungle!</a:t>
            </a:r>
            <a:endParaRPr lang="en-SG" sz="6000" dirty="0">
              <a:latin typeface="Felt Tip Woman" panose="000004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7" y="2780928"/>
            <a:ext cx="9144000" cy="407193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75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24</cp:revision>
  <dcterms:created xsi:type="dcterms:W3CDTF">2013-12-24T07:09:11Z</dcterms:created>
  <dcterms:modified xsi:type="dcterms:W3CDTF">2014-02-24T07:37:35Z</dcterms:modified>
</cp:coreProperties>
</file>