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67" r:id="rId2"/>
    <p:sldId id="270" r:id="rId3"/>
    <p:sldId id="27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19" autoAdjust="0"/>
    <p:restoredTop sz="94660"/>
  </p:normalViewPr>
  <p:slideViewPr>
    <p:cSldViewPr>
      <p:cViewPr varScale="1">
        <p:scale>
          <a:sx n="110" d="100"/>
          <a:sy n="110" d="100"/>
        </p:scale>
        <p:origin x="-8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00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7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2713" y="109539"/>
            <a:ext cx="822325" cy="2341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09539"/>
            <a:ext cx="2317750" cy="2341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45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52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5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4" y="639764"/>
            <a:ext cx="1570038" cy="181133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5001" y="639764"/>
            <a:ext cx="1570038" cy="181133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85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6"/>
            <a:ext cx="4041775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52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55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0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2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57200" indent="0">
              <a:buNone/>
              <a:defRPr sz="2800"/>
            </a:lvl2pPr>
            <a:lvl3pPr marL="914400" indent="0">
              <a:buNone/>
              <a:defRPr sz="25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7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3" y="0"/>
            <a:ext cx="9121140" cy="68351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6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08305" y="6093295"/>
            <a:ext cx="360040" cy="216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SG"/>
          </a:p>
        </p:txBody>
      </p:sp>
      <p:pic>
        <p:nvPicPr>
          <p:cNvPr id="1032" name="Picture 8" descr="File:Paul, George &amp; John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9" t="18617" r="61597" b="26998"/>
          <a:stretch/>
        </p:blipFill>
        <p:spPr bwMode="auto">
          <a:xfrm>
            <a:off x="1619672" y="-72812"/>
            <a:ext cx="7452320" cy="685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"/>
          <p:cNvSpPr/>
          <p:nvPr/>
        </p:nvSpPr>
        <p:spPr>
          <a:xfrm>
            <a:off x="4103176" y="843896"/>
            <a:ext cx="4960189" cy="5969480"/>
          </a:xfrm>
          <a:custGeom>
            <a:avLst/>
            <a:gdLst>
              <a:gd name="connsiteX0" fmla="*/ 0 w 4960189"/>
              <a:gd name="connsiteY0" fmla="*/ 5814204 h 5960853"/>
              <a:gd name="connsiteX1" fmla="*/ 181155 w 4960189"/>
              <a:gd name="connsiteY1" fmla="*/ 4891178 h 5960853"/>
              <a:gd name="connsiteX2" fmla="*/ 465826 w 4960189"/>
              <a:gd name="connsiteY2" fmla="*/ 4753155 h 5960853"/>
              <a:gd name="connsiteX3" fmla="*/ 681487 w 4960189"/>
              <a:gd name="connsiteY3" fmla="*/ 3381555 h 5960853"/>
              <a:gd name="connsiteX4" fmla="*/ 1440611 w 4960189"/>
              <a:gd name="connsiteY4" fmla="*/ 3079631 h 5960853"/>
              <a:gd name="connsiteX5" fmla="*/ 1725283 w 4960189"/>
              <a:gd name="connsiteY5" fmla="*/ 2648310 h 5960853"/>
              <a:gd name="connsiteX6" fmla="*/ 1716657 w 4960189"/>
              <a:gd name="connsiteY6" fmla="*/ 2484408 h 5960853"/>
              <a:gd name="connsiteX7" fmla="*/ 1431985 w 4960189"/>
              <a:gd name="connsiteY7" fmla="*/ 2303253 h 5960853"/>
              <a:gd name="connsiteX8" fmla="*/ 1431985 w 4960189"/>
              <a:gd name="connsiteY8" fmla="*/ 2130725 h 5960853"/>
              <a:gd name="connsiteX9" fmla="*/ 1354347 w 4960189"/>
              <a:gd name="connsiteY9" fmla="*/ 1923691 h 5960853"/>
              <a:gd name="connsiteX10" fmla="*/ 1311215 w 4960189"/>
              <a:gd name="connsiteY10" fmla="*/ 1337095 h 5960853"/>
              <a:gd name="connsiteX11" fmla="*/ 1414732 w 4960189"/>
              <a:gd name="connsiteY11" fmla="*/ 1138687 h 5960853"/>
              <a:gd name="connsiteX12" fmla="*/ 1345721 w 4960189"/>
              <a:gd name="connsiteY12" fmla="*/ 759125 h 5960853"/>
              <a:gd name="connsiteX13" fmla="*/ 1595887 w 4960189"/>
              <a:gd name="connsiteY13" fmla="*/ 301925 h 5960853"/>
              <a:gd name="connsiteX14" fmla="*/ 2165230 w 4960189"/>
              <a:gd name="connsiteY14" fmla="*/ 0 h 5960853"/>
              <a:gd name="connsiteX15" fmla="*/ 2717321 w 4960189"/>
              <a:gd name="connsiteY15" fmla="*/ 17253 h 5960853"/>
              <a:gd name="connsiteX16" fmla="*/ 3398807 w 4960189"/>
              <a:gd name="connsiteY16" fmla="*/ 353683 h 5960853"/>
              <a:gd name="connsiteX17" fmla="*/ 3804249 w 4960189"/>
              <a:gd name="connsiteY17" fmla="*/ 1000665 h 5960853"/>
              <a:gd name="connsiteX18" fmla="*/ 3657600 w 4960189"/>
              <a:gd name="connsiteY18" fmla="*/ 1397480 h 5960853"/>
              <a:gd name="connsiteX19" fmla="*/ 3717985 w 4960189"/>
              <a:gd name="connsiteY19" fmla="*/ 1604514 h 5960853"/>
              <a:gd name="connsiteX20" fmla="*/ 3674853 w 4960189"/>
              <a:gd name="connsiteY20" fmla="*/ 1725283 h 5960853"/>
              <a:gd name="connsiteX21" fmla="*/ 3778370 w 4960189"/>
              <a:gd name="connsiteY21" fmla="*/ 1854680 h 5960853"/>
              <a:gd name="connsiteX22" fmla="*/ 3355675 w 4960189"/>
              <a:gd name="connsiteY22" fmla="*/ 2484408 h 5960853"/>
              <a:gd name="connsiteX23" fmla="*/ 3692106 w 4960189"/>
              <a:gd name="connsiteY23" fmla="*/ 2829465 h 5960853"/>
              <a:gd name="connsiteX24" fmla="*/ 4166558 w 4960189"/>
              <a:gd name="connsiteY24" fmla="*/ 3010619 h 5960853"/>
              <a:gd name="connsiteX25" fmla="*/ 4468483 w 4960189"/>
              <a:gd name="connsiteY25" fmla="*/ 3027872 h 5960853"/>
              <a:gd name="connsiteX26" fmla="*/ 4796287 w 4960189"/>
              <a:gd name="connsiteY26" fmla="*/ 3200400 h 5960853"/>
              <a:gd name="connsiteX27" fmla="*/ 4960189 w 4960189"/>
              <a:gd name="connsiteY27" fmla="*/ 3605842 h 5960853"/>
              <a:gd name="connsiteX28" fmla="*/ 4960189 w 4960189"/>
              <a:gd name="connsiteY28" fmla="*/ 5943600 h 5960853"/>
              <a:gd name="connsiteX29" fmla="*/ 8626 w 4960189"/>
              <a:gd name="connsiteY29" fmla="*/ 5960853 h 5960853"/>
              <a:gd name="connsiteX0" fmla="*/ 0 w 4960189"/>
              <a:gd name="connsiteY0" fmla="*/ 5969480 h 5969480"/>
              <a:gd name="connsiteX1" fmla="*/ 181155 w 4960189"/>
              <a:gd name="connsiteY1" fmla="*/ 4891178 h 5969480"/>
              <a:gd name="connsiteX2" fmla="*/ 465826 w 4960189"/>
              <a:gd name="connsiteY2" fmla="*/ 4753155 h 5969480"/>
              <a:gd name="connsiteX3" fmla="*/ 681487 w 4960189"/>
              <a:gd name="connsiteY3" fmla="*/ 3381555 h 5969480"/>
              <a:gd name="connsiteX4" fmla="*/ 1440611 w 4960189"/>
              <a:gd name="connsiteY4" fmla="*/ 3079631 h 5969480"/>
              <a:gd name="connsiteX5" fmla="*/ 1725283 w 4960189"/>
              <a:gd name="connsiteY5" fmla="*/ 2648310 h 5969480"/>
              <a:gd name="connsiteX6" fmla="*/ 1716657 w 4960189"/>
              <a:gd name="connsiteY6" fmla="*/ 2484408 h 5969480"/>
              <a:gd name="connsiteX7" fmla="*/ 1431985 w 4960189"/>
              <a:gd name="connsiteY7" fmla="*/ 2303253 h 5969480"/>
              <a:gd name="connsiteX8" fmla="*/ 1431985 w 4960189"/>
              <a:gd name="connsiteY8" fmla="*/ 2130725 h 5969480"/>
              <a:gd name="connsiteX9" fmla="*/ 1354347 w 4960189"/>
              <a:gd name="connsiteY9" fmla="*/ 1923691 h 5969480"/>
              <a:gd name="connsiteX10" fmla="*/ 1311215 w 4960189"/>
              <a:gd name="connsiteY10" fmla="*/ 1337095 h 5969480"/>
              <a:gd name="connsiteX11" fmla="*/ 1414732 w 4960189"/>
              <a:gd name="connsiteY11" fmla="*/ 1138687 h 5969480"/>
              <a:gd name="connsiteX12" fmla="*/ 1345721 w 4960189"/>
              <a:gd name="connsiteY12" fmla="*/ 759125 h 5969480"/>
              <a:gd name="connsiteX13" fmla="*/ 1595887 w 4960189"/>
              <a:gd name="connsiteY13" fmla="*/ 301925 h 5969480"/>
              <a:gd name="connsiteX14" fmla="*/ 2165230 w 4960189"/>
              <a:gd name="connsiteY14" fmla="*/ 0 h 5969480"/>
              <a:gd name="connsiteX15" fmla="*/ 2717321 w 4960189"/>
              <a:gd name="connsiteY15" fmla="*/ 17253 h 5969480"/>
              <a:gd name="connsiteX16" fmla="*/ 3398807 w 4960189"/>
              <a:gd name="connsiteY16" fmla="*/ 353683 h 5969480"/>
              <a:gd name="connsiteX17" fmla="*/ 3804249 w 4960189"/>
              <a:gd name="connsiteY17" fmla="*/ 1000665 h 5969480"/>
              <a:gd name="connsiteX18" fmla="*/ 3657600 w 4960189"/>
              <a:gd name="connsiteY18" fmla="*/ 1397480 h 5969480"/>
              <a:gd name="connsiteX19" fmla="*/ 3717985 w 4960189"/>
              <a:gd name="connsiteY19" fmla="*/ 1604514 h 5969480"/>
              <a:gd name="connsiteX20" fmla="*/ 3674853 w 4960189"/>
              <a:gd name="connsiteY20" fmla="*/ 1725283 h 5969480"/>
              <a:gd name="connsiteX21" fmla="*/ 3778370 w 4960189"/>
              <a:gd name="connsiteY21" fmla="*/ 1854680 h 5969480"/>
              <a:gd name="connsiteX22" fmla="*/ 3355675 w 4960189"/>
              <a:gd name="connsiteY22" fmla="*/ 2484408 h 5969480"/>
              <a:gd name="connsiteX23" fmla="*/ 3692106 w 4960189"/>
              <a:gd name="connsiteY23" fmla="*/ 2829465 h 5969480"/>
              <a:gd name="connsiteX24" fmla="*/ 4166558 w 4960189"/>
              <a:gd name="connsiteY24" fmla="*/ 3010619 h 5969480"/>
              <a:gd name="connsiteX25" fmla="*/ 4468483 w 4960189"/>
              <a:gd name="connsiteY25" fmla="*/ 3027872 h 5969480"/>
              <a:gd name="connsiteX26" fmla="*/ 4796287 w 4960189"/>
              <a:gd name="connsiteY26" fmla="*/ 3200400 h 5969480"/>
              <a:gd name="connsiteX27" fmla="*/ 4960189 w 4960189"/>
              <a:gd name="connsiteY27" fmla="*/ 3605842 h 5969480"/>
              <a:gd name="connsiteX28" fmla="*/ 4960189 w 4960189"/>
              <a:gd name="connsiteY28" fmla="*/ 5943600 h 5969480"/>
              <a:gd name="connsiteX29" fmla="*/ 8626 w 4960189"/>
              <a:gd name="connsiteY29" fmla="*/ 5960853 h 5969480"/>
              <a:gd name="connsiteX0" fmla="*/ 0 w 4960189"/>
              <a:gd name="connsiteY0" fmla="*/ 5969480 h 5969480"/>
              <a:gd name="connsiteX1" fmla="*/ 181155 w 4960189"/>
              <a:gd name="connsiteY1" fmla="*/ 4891178 h 5969480"/>
              <a:gd name="connsiteX2" fmla="*/ 465826 w 4960189"/>
              <a:gd name="connsiteY2" fmla="*/ 4753155 h 5969480"/>
              <a:gd name="connsiteX3" fmla="*/ 681487 w 4960189"/>
              <a:gd name="connsiteY3" fmla="*/ 3381555 h 5969480"/>
              <a:gd name="connsiteX4" fmla="*/ 1440611 w 4960189"/>
              <a:gd name="connsiteY4" fmla="*/ 3079631 h 5969480"/>
              <a:gd name="connsiteX5" fmla="*/ 1725283 w 4960189"/>
              <a:gd name="connsiteY5" fmla="*/ 2648310 h 5969480"/>
              <a:gd name="connsiteX6" fmla="*/ 1716657 w 4960189"/>
              <a:gd name="connsiteY6" fmla="*/ 2484408 h 5969480"/>
              <a:gd name="connsiteX7" fmla="*/ 1431985 w 4960189"/>
              <a:gd name="connsiteY7" fmla="*/ 2303253 h 5969480"/>
              <a:gd name="connsiteX8" fmla="*/ 1431985 w 4960189"/>
              <a:gd name="connsiteY8" fmla="*/ 2130725 h 5969480"/>
              <a:gd name="connsiteX9" fmla="*/ 1354347 w 4960189"/>
              <a:gd name="connsiteY9" fmla="*/ 1923691 h 5969480"/>
              <a:gd name="connsiteX10" fmla="*/ 1354347 w 4960189"/>
              <a:gd name="connsiteY10" fmla="*/ 1354348 h 5969480"/>
              <a:gd name="connsiteX11" fmla="*/ 1414732 w 4960189"/>
              <a:gd name="connsiteY11" fmla="*/ 1138687 h 5969480"/>
              <a:gd name="connsiteX12" fmla="*/ 1345721 w 4960189"/>
              <a:gd name="connsiteY12" fmla="*/ 759125 h 5969480"/>
              <a:gd name="connsiteX13" fmla="*/ 1595887 w 4960189"/>
              <a:gd name="connsiteY13" fmla="*/ 301925 h 5969480"/>
              <a:gd name="connsiteX14" fmla="*/ 2165230 w 4960189"/>
              <a:gd name="connsiteY14" fmla="*/ 0 h 5969480"/>
              <a:gd name="connsiteX15" fmla="*/ 2717321 w 4960189"/>
              <a:gd name="connsiteY15" fmla="*/ 17253 h 5969480"/>
              <a:gd name="connsiteX16" fmla="*/ 3398807 w 4960189"/>
              <a:gd name="connsiteY16" fmla="*/ 353683 h 5969480"/>
              <a:gd name="connsiteX17" fmla="*/ 3804249 w 4960189"/>
              <a:gd name="connsiteY17" fmla="*/ 1000665 h 5969480"/>
              <a:gd name="connsiteX18" fmla="*/ 3657600 w 4960189"/>
              <a:gd name="connsiteY18" fmla="*/ 1397480 h 5969480"/>
              <a:gd name="connsiteX19" fmla="*/ 3717985 w 4960189"/>
              <a:gd name="connsiteY19" fmla="*/ 1604514 h 5969480"/>
              <a:gd name="connsiteX20" fmla="*/ 3674853 w 4960189"/>
              <a:gd name="connsiteY20" fmla="*/ 1725283 h 5969480"/>
              <a:gd name="connsiteX21" fmla="*/ 3778370 w 4960189"/>
              <a:gd name="connsiteY21" fmla="*/ 1854680 h 5969480"/>
              <a:gd name="connsiteX22" fmla="*/ 3355675 w 4960189"/>
              <a:gd name="connsiteY22" fmla="*/ 2484408 h 5969480"/>
              <a:gd name="connsiteX23" fmla="*/ 3692106 w 4960189"/>
              <a:gd name="connsiteY23" fmla="*/ 2829465 h 5969480"/>
              <a:gd name="connsiteX24" fmla="*/ 4166558 w 4960189"/>
              <a:gd name="connsiteY24" fmla="*/ 3010619 h 5969480"/>
              <a:gd name="connsiteX25" fmla="*/ 4468483 w 4960189"/>
              <a:gd name="connsiteY25" fmla="*/ 3027872 h 5969480"/>
              <a:gd name="connsiteX26" fmla="*/ 4796287 w 4960189"/>
              <a:gd name="connsiteY26" fmla="*/ 3200400 h 5969480"/>
              <a:gd name="connsiteX27" fmla="*/ 4960189 w 4960189"/>
              <a:gd name="connsiteY27" fmla="*/ 3605842 h 5969480"/>
              <a:gd name="connsiteX28" fmla="*/ 4960189 w 4960189"/>
              <a:gd name="connsiteY28" fmla="*/ 5943600 h 5969480"/>
              <a:gd name="connsiteX29" fmla="*/ 8626 w 4960189"/>
              <a:gd name="connsiteY29" fmla="*/ 5960853 h 5969480"/>
              <a:gd name="connsiteX0" fmla="*/ 0 w 4960189"/>
              <a:gd name="connsiteY0" fmla="*/ 5969480 h 5969480"/>
              <a:gd name="connsiteX1" fmla="*/ 181155 w 4960189"/>
              <a:gd name="connsiteY1" fmla="*/ 4891178 h 5969480"/>
              <a:gd name="connsiteX2" fmla="*/ 465826 w 4960189"/>
              <a:gd name="connsiteY2" fmla="*/ 4753155 h 5969480"/>
              <a:gd name="connsiteX3" fmla="*/ 681487 w 4960189"/>
              <a:gd name="connsiteY3" fmla="*/ 3381555 h 5969480"/>
              <a:gd name="connsiteX4" fmla="*/ 1440611 w 4960189"/>
              <a:gd name="connsiteY4" fmla="*/ 3079631 h 5969480"/>
              <a:gd name="connsiteX5" fmla="*/ 1725283 w 4960189"/>
              <a:gd name="connsiteY5" fmla="*/ 2648310 h 5969480"/>
              <a:gd name="connsiteX6" fmla="*/ 1716657 w 4960189"/>
              <a:gd name="connsiteY6" fmla="*/ 2484408 h 5969480"/>
              <a:gd name="connsiteX7" fmla="*/ 1431985 w 4960189"/>
              <a:gd name="connsiteY7" fmla="*/ 2303253 h 5969480"/>
              <a:gd name="connsiteX8" fmla="*/ 1431985 w 4960189"/>
              <a:gd name="connsiteY8" fmla="*/ 2130725 h 5969480"/>
              <a:gd name="connsiteX9" fmla="*/ 1406105 w 4960189"/>
              <a:gd name="connsiteY9" fmla="*/ 1889185 h 5969480"/>
              <a:gd name="connsiteX10" fmla="*/ 1354347 w 4960189"/>
              <a:gd name="connsiteY10" fmla="*/ 1354348 h 5969480"/>
              <a:gd name="connsiteX11" fmla="*/ 1414732 w 4960189"/>
              <a:gd name="connsiteY11" fmla="*/ 1138687 h 5969480"/>
              <a:gd name="connsiteX12" fmla="*/ 1345721 w 4960189"/>
              <a:gd name="connsiteY12" fmla="*/ 759125 h 5969480"/>
              <a:gd name="connsiteX13" fmla="*/ 1595887 w 4960189"/>
              <a:gd name="connsiteY13" fmla="*/ 301925 h 5969480"/>
              <a:gd name="connsiteX14" fmla="*/ 2165230 w 4960189"/>
              <a:gd name="connsiteY14" fmla="*/ 0 h 5969480"/>
              <a:gd name="connsiteX15" fmla="*/ 2717321 w 4960189"/>
              <a:gd name="connsiteY15" fmla="*/ 17253 h 5969480"/>
              <a:gd name="connsiteX16" fmla="*/ 3398807 w 4960189"/>
              <a:gd name="connsiteY16" fmla="*/ 353683 h 5969480"/>
              <a:gd name="connsiteX17" fmla="*/ 3804249 w 4960189"/>
              <a:gd name="connsiteY17" fmla="*/ 1000665 h 5969480"/>
              <a:gd name="connsiteX18" fmla="*/ 3657600 w 4960189"/>
              <a:gd name="connsiteY18" fmla="*/ 1397480 h 5969480"/>
              <a:gd name="connsiteX19" fmla="*/ 3717985 w 4960189"/>
              <a:gd name="connsiteY19" fmla="*/ 1604514 h 5969480"/>
              <a:gd name="connsiteX20" fmla="*/ 3674853 w 4960189"/>
              <a:gd name="connsiteY20" fmla="*/ 1725283 h 5969480"/>
              <a:gd name="connsiteX21" fmla="*/ 3778370 w 4960189"/>
              <a:gd name="connsiteY21" fmla="*/ 1854680 h 5969480"/>
              <a:gd name="connsiteX22" fmla="*/ 3355675 w 4960189"/>
              <a:gd name="connsiteY22" fmla="*/ 2484408 h 5969480"/>
              <a:gd name="connsiteX23" fmla="*/ 3692106 w 4960189"/>
              <a:gd name="connsiteY23" fmla="*/ 2829465 h 5969480"/>
              <a:gd name="connsiteX24" fmla="*/ 4166558 w 4960189"/>
              <a:gd name="connsiteY24" fmla="*/ 3010619 h 5969480"/>
              <a:gd name="connsiteX25" fmla="*/ 4468483 w 4960189"/>
              <a:gd name="connsiteY25" fmla="*/ 3027872 h 5969480"/>
              <a:gd name="connsiteX26" fmla="*/ 4796287 w 4960189"/>
              <a:gd name="connsiteY26" fmla="*/ 3200400 h 5969480"/>
              <a:gd name="connsiteX27" fmla="*/ 4960189 w 4960189"/>
              <a:gd name="connsiteY27" fmla="*/ 3605842 h 5969480"/>
              <a:gd name="connsiteX28" fmla="*/ 4960189 w 4960189"/>
              <a:gd name="connsiteY28" fmla="*/ 5943600 h 5969480"/>
              <a:gd name="connsiteX29" fmla="*/ 8626 w 4960189"/>
              <a:gd name="connsiteY29" fmla="*/ 5960853 h 5969480"/>
              <a:gd name="connsiteX0" fmla="*/ 0 w 4960189"/>
              <a:gd name="connsiteY0" fmla="*/ 5969480 h 5969480"/>
              <a:gd name="connsiteX1" fmla="*/ 181155 w 4960189"/>
              <a:gd name="connsiteY1" fmla="*/ 4891178 h 5969480"/>
              <a:gd name="connsiteX2" fmla="*/ 465826 w 4960189"/>
              <a:gd name="connsiteY2" fmla="*/ 4753155 h 5969480"/>
              <a:gd name="connsiteX3" fmla="*/ 681487 w 4960189"/>
              <a:gd name="connsiteY3" fmla="*/ 3381555 h 5969480"/>
              <a:gd name="connsiteX4" fmla="*/ 1440611 w 4960189"/>
              <a:gd name="connsiteY4" fmla="*/ 3079631 h 5969480"/>
              <a:gd name="connsiteX5" fmla="*/ 1725283 w 4960189"/>
              <a:gd name="connsiteY5" fmla="*/ 2648310 h 5969480"/>
              <a:gd name="connsiteX6" fmla="*/ 1716657 w 4960189"/>
              <a:gd name="connsiteY6" fmla="*/ 2484408 h 5969480"/>
              <a:gd name="connsiteX7" fmla="*/ 1431985 w 4960189"/>
              <a:gd name="connsiteY7" fmla="*/ 2303253 h 5969480"/>
              <a:gd name="connsiteX8" fmla="*/ 1466491 w 4960189"/>
              <a:gd name="connsiteY8" fmla="*/ 2113472 h 5969480"/>
              <a:gd name="connsiteX9" fmla="*/ 1406105 w 4960189"/>
              <a:gd name="connsiteY9" fmla="*/ 1889185 h 5969480"/>
              <a:gd name="connsiteX10" fmla="*/ 1354347 w 4960189"/>
              <a:gd name="connsiteY10" fmla="*/ 1354348 h 5969480"/>
              <a:gd name="connsiteX11" fmla="*/ 1414732 w 4960189"/>
              <a:gd name="connsiteY11" fmla="*/ 1138687 h 5969480"/>
              <a:gd name="connsiteX12" fmla="*/ 1345721 w 4960189"/>
              <a:gd name="connsiteY12" fmla="*/ 759125 h 5969480"/>
              <a:gd name="connsiteX13" fmla="*/ 1595887 w 4960189"/>
              <a:gd name="connsiteY13" fmla="*/ 301925 h 5969480"/>
              <a:gd name="connsiteX14" fmla="*/ 2165230 w 4960189"/>
              <a:gd name="connsiteY14" fmla="*/ 0 h 5969480"/>
              <a:gd name="connsiteX15" fmla="*/ 2717321 w 4960189"/>
              <a:gd name="connsiteY15" fmla="*/ 17253 h 5969480"/>
              <a:gd name="connsiteX16" fmla="*/ 3398807 w 4960189"/>
              <a:gd name="connsiteY16" fmla="*/ 353683 h 5969480"/>
              <a:gd name="connsiteX17" fmla="*/ 3804249 w 4960189"/>
              <a:gd name="connsiteY17" fmla="*/ 1000665 h 5969480"/>
              <a:gd name="connsiteX18" fmla="*/ 3657600 w 4960189"/>
              <a:gd name="connsiteY18" fmla="*/ 1397480 h 5969480"/>
              <a:gd name="connsiteX19" fmla="*/ 3717985 w 4960189"/>
              <a:gd name="connsiteY19" fmla="*/ 1604514 h 5969480"/>
              <a:gd name="connsiteX20" fmla="*/ 3674853 w 4960189"/>
              <a:gd name="connsiteY20" fmla="*/ 1725283 h 5969480"/>
              <a:gd name="connsiteX21" fmla="*/ 3778370 w 4960189"/>
              <a:gd name="connsiteY21" fmla="*/ 1854680 h 5969480"/>
              <a:gd name="connsiteX22" fmla="*/ 3355675 w 4960189"/>
              <a:gd name="connsiteY22" fmla="*/ 2484408 h 5969480"/>
              <a:gd name="connsiteX23" fmla="*/ 3692106 w 4960189"/>
              <a:gd name="connsiteY23" fmla="*/ 2829465 h 5969480"/>
              <a:gd name="connsiteX24" fmla="*/ 4166558 w 4960189"/>
              <a:gd name="connsiteY24" fmla="*/ 3010619 h 5969480"/>
              <a:gd name="connsiteX25" fmla="*/ 4468483 w 4960189"/>
              <a:gd name="connsiteY25" fmla="*/ 3027872 h 5969480"/>
              <a:gd name="connsiteX26" fmla="*/ 4796287 w 4960189"/>
              <a:gd name="connsiteY26" fmla="*/ 3200400 h 5969480"/>
              <a:gd name="connsiteX27" fmla="*/ 4960189 w 4960189"/>
              <a:gd name="connsiteY27" fmla="*/ 3605842 h 5969480"/>
              <a:gd name="connsiteX28" fmla="*/ 4960189 w 4960189"/>
              <a:gd name="connsiteY28" fmla="*/ 5943600 h 5969480"/>
              <a:gd name="connsiteX29" fmla="*/ 8626 w 4960189"/>
              <a:gd name="connsiteY29" fmla="*/ 5960853 h 5969480"/>
              <a:gd name="connsiteX0" fmla="*/ 0 w 4960189"/>
              <a:gd name="connsiteY0" fmla="*/ 5969480 h 5969480"/>
              <a:gd name="connsiteX1" fmla="*/ 181155 w 4960189"/>
              <a:gd name="connsiteY1" fmla="*/ 4891178 h 5969480"/>
              <a:gd name="connsiteX2" fmla="*/ 465826 w 4960189"/>
              <a:gd name="connsiteY2" fmla="*/ 4753155 h 5969480"/>
              <a:gd name="connsiteX3" fmla="*/ 681487 w 4960189"/>
              <a:gd name="connsiteY3" fmla="*/ 3381555 h 5969480"/>
              <a:gd name="connsiteX4" fmla="*/ 1440611 w 4960189"/>
              <a:gd name="connsiteY4" fmla="*/ 3079631 h 5969480"/>
              <a:gd name="connsiteX5" fmla="*/ 1725283 w 4960189"/>
              <a:gd name="connsiteY5" fmla="*/ 2648310 h 5969480"/>
              <a:gd name="connsiteX6" fmla="*/ 1716657 w 4960189"/>
              <a:gd name="connsiteY6" fmla="*/ 2484408 h 5969480"/>
              <a:gd name="connsiteX7" fmla="*/ 1495367 w 4960189"/>
              <a:gd name="connsiteY7" fmla="*/ 2278866 h 5969480"/>
              <a:gd name="connsiteX8" fmla="*/ 1431985 w 4960189"/>
              <a:gd name="connsiteY8" fmla="*/ 2303253 h 5969480"/>
              <a:gd name="connsiteX9" fmla="*/ 1466491 w 4960189"/>
              <a:gd name="connsiteY9" fmla="*/ 2113472 h 5969480"/>
              <a:gd name="connsiteX10" fmla="*/ 1406105 w 4960189"/>
              <a:gd name="connsiteY10" fmla="*/ 1889185 h 5969480"/>
              <a:gd name="connsiteX11" fmla="*/ 1354347 w 4960189"/>
              <a:gd name="connsiteY11" fmla="*/ 1354348 h 5969480"/>
              <a:gd name="connsiteX12" fmla="*/ 1414732 w 4960189"/>
              <a:gd name="connsiteY12" fmla="*/ 1138687 h 5969480"/>
              <a:gd name="connsiteX13" fmla="*/ 1345721 w 4960189"/>
              <a:gd name="connsiteY13" fmla="*/ 759125 h 5969480"/>
              <a:gd name="connsiteX14" fmla="*/ 1595887 w 4960189"/>
              <a:gd name="connsiteY14" fmla="*/ 301925 h 5969480"/>
              <a:gd name="connsiteX15" fmla="*/ 2165230 w 4960189"/>
              <a:gd name="connsiteY15" fmla="*/ 0 h 5969480"/>
              <a:gd name="connsiteX16" fmla="*/ 2717321 w 4960189"/>
              <a:gd name="connsiteY16" fmla="*/ 17253 h 5969480"/>
              <a:gd name="connsiteX17" fmla="*/ 3398807 w 4960189"/>
              <a:gd name="connsiteY17" fmla="*/ 353683 h 5969480"/>
              <a:gd name="connsiteX18" fmla="*/ 3804249 w 4960189"/>
              <a:gd name="connsiteY18" fmla="*/ 1000665 h 5969480"/>
              <a:gd name="connsiteX19" fmla="*/ 3657600 w 4960189"/>
              <a:gd name="connsiteY19" fmla="*/ 1397480 h 5969480"/>
              <a:gd name="connsiteX20" fmla="*/ 3717985 w 4960189"/>
              <a:gd name="connsiteY20" fmla="*/ 1604514 h 5969480"/>
              <a:gd name="connsiteX21" fmla="*/ 3674853 w 4960189"/>
              <a:gd name="connsiteY21" fmla="*/ 1725283 h 5969480"/>
              <a:gd name="connsiteX22" fmla="*/ 3778370 w 4960189"/>
              <a:gd name="connsiteY22" fmla="*/ 1854680 h 5969480"/>
              <a:gd name="connsiteX23" fmla="*/ 3355675 w 4960189"/>
              <a:gd name="connsiteY23" fmla="*/ 2484408 h 5969480"/>
              <a:gd name="connsiteX24" fmla="*/ 3692106 w 4960189"/>
              <a:gd name="connsiteY24" fmla="*/ 2829465 h 5969480"/>
              <a:gd name="connsiteX25" fmla="*/ 4166558 w 4960189"/>
              <a:gd name="connsiteY25" fmla="*/ 3010619 h 5969480"/>
              <a:gd name="connsiteX26" fmla="*/ 4468483 w 4960189"/>
              <a:gd name="connsiteY26" fmla="*/ 3027872 h 5969480"/>
              <a:gd name="connsiteX27" fmla="*/ 4796287 w 4960189"/>
              <a:gd name="connsiteY27" fmla="*/ 3200400 h 5969480"/>
              <a:gd name="connsiteX28" fmla="*/ 4960189 w 4960189"/>
              <a:gd name="connsiteY28" fmla="*/ 3605842 h 5969480"/>
              <a:gd name="connsiteX29" fmla="*/ 4960189 w 4960189"/>
              <a:gd name="connsiteY29" fmla="*/ 5943600 h 5969480"/>
              <a:gd name="connsiteX30" fmla="*/ 8626 w 4960189"/>
              <a:gd name="connsiteY30" fmla="*/ 5960853 h 5969480"/>
              <a:gd name="connsiteX0" fmla="*/ 0 w 4960189"/>
              <a:gd name="connsiteY0" fmla="*/ 5969480 h 5969480"/>
              <a:gd name="connsiteX1" fmla="*/ 181155 w 4960189"/>
              <a:gd name="connsiteY1" fmla="*/ 4891178 h 5969480"/>
              <a:gd name="connsiteX2" fmla="*/ 465826 w 4960189"/>
              <a:gd name="connsiteY2" fmla="*/ 4753155 h 5969480"/>
              <a:gd name="connsiteX3" fmla="*/ 681487 w 4960189"/>
              <a:gd name="connsiteY3" fmla="*/ 3381555 h 5969480"/>
              <a:gd name="connsiteX4" fmla="*/ 1440611 w 4960189"/>
              <a:gd name="connsiteY4" fmla="*/ 3079631 h 5969480"/>
              <a:gd name="connsiteX5" fmla="*/ 1725283 w 4960189"/>
              <a:gd name="connsiteY5" fmla="*/ 2648310 h 5969480"/>
              <a:gd name="connsiteX6" fmla="*/ 1716657 w 4960189"/>
              <a:gd name="connsiteY6" fmla="*/ 2484408 h 5969480"/>
              <a:gd name="connsiteX7" fmla="*/ 1495367 w 4960189"/>
              <a:gd name="connsiteY7" fmla="*/ 2278866 h 5969480"/>
              <a:gd name="connsiteX8" fmla="*/ 1500996 w 4960189"/>
              <a:gd name="connsiteY8" fmla="*/ 2303253 h 5969480"/>
              <a:gd name="connsiteX9" fmla="*/ 1466491 w 4960189"/>
              <a:gd name="connsiteY9" fmla="*/ 2113472 h 5969480"/>
              <a:gd name="connsiteX10" fmla="*/ 1406105 w 4960189"/>
              <a:gd name="connsiteY10" fmla="*/ 1889185 h 5969480"/>
              <a:gd name="connsiteX11" fmla="*/ 1354347 w 4960189"/>
              <a:gd name="connsiteY11" fmla="*/ 1354348 h 5969480"/>
              <a:gd name="connsiteX12" fmla="*/ 1414732 w 4960189"/>
              <a:gd name="connsiteY12" fmla="*/ 1138687 h 5969480"/>
              <a:gd name="connsiteX13" fmla="*/ 1345721 w 4960189"/>
              <a:gd name="connsiteY13" fmla="*/ 759125 h 5969480"/>
              <a:gd name="connsiteX14" fmla="*/ 1595887 w 4960189"/>
              <a:gd name="connsiteY14" fmla="*/ 301925 h 5969480"/>
              <a:gd name="connsiteX15" fmla="*/ 2165230 w 4960189"/>
              <a:gd name="connsiteY15" fmla="*/ 0 h 5969480"/>
              <a:gd name="connsiteX16" fmla="*/ 2717321 w 4960189"/>
              <a:gd name="connsiteY16" fmla="*/ 17253 h 5969480"/>
              <a:gd name="connsiteX17" fmla="*/ 3398807 w 4960189"/>
              <a:gd name="connsiteY17" fmla="*/ 353683 h 5969480"/>
              <a:gd name="connsiteX18" fmla="*/ 3804249 w 4960189"/>
              <a:gd name="connsiteY18" fmla="*/ 1000665 h 5969480"/>
              <a:gd name="connsiteX19" fmla="*/ 3657600 w 4960189"/>
              <a:gd name="connsiteY19" fmla="*/ 1397480 h 5969480"/>
              <a:gd name="connsiteX20" fmla="*/ 3717985 w 4960189"/>
              <a:gd name="connsiteY20" fmla="*/ 1604514 h 5969480"/>
              <a:gd name="connsiteX21" fmla="*/ 3674853 w 4960189"/>
              <a:gd name="connsiteY21" fmla="*/ 1725283 h 5969480"/>
              <a:gd name="connsiteX22" fmla="*/ 3778370 w 4960189"/>
              <a:gd name="connsiteY22" fmla="*/ 1854680 h 5969480"/>
              <a:gd name="connsiteX23" fmla="*/ 3355675 w 4960189"/>
              <a:gd name="connsiteY23" fmla="*/ 2484408 h 5969480"/>
              <a:gd name="connsiteX24" fmla="*/ 3692106 w 4960189"/>
              <a:gd name="connsiteY24" fmla="*/ 2829465 h 5969480"/>
              <a:gd name="connsiteX25" fmla="*/ 4166558 w 4960189"/>
              <a:gd name="connsiteY25" fmla="*/ 3010619 h 5969480"/>
              <a:gd name="connsiteX26" fmla="*/ 4468483 w 4960189"/>
              <a:gd name="connsiteY26" fmla="*/ 3027872 h 5969480"/>
              <a:gd name="connsiteX27" fmla="*/ 4796287 w 4960189"/>
              <a:gd name="connsiteY27" fmla="*/ 3200400 h 5969480"/>
              <a:gd name="connsiteX28" fmla="*/ 4960189 w 4960189"/>
              <a:gd name="connsiteY28" fmla="*/ 3605842 h 5969480"/>
              <a:gd name="connsiteX29" fmla="*/ 4960189 w 4960189"/>
              <a:gd name="connsiteY29" fmla="*/ 5943600 h 5969480"/>
              <a:gd name="connsiteX30" fmla="*/ 8626 w 4960189"/>
              <a:gd name="connsiteY30" fmla="*/ 5960853 h 596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960189" h="5969480">
                <a:moveTo>
                  <a:pt x="0" y="5969480"/>
                </a:moveTo>
                <a:lnTo>
                  <a:pt x="181155" y="4891178"/>
                </a:lnTo>
                <a:lnTo>
                  <a:pt x="465826" y="4753155"/>
                </a:lnTo>
                <a:lnTo>
                  <a:pt x="681487" y="3381555"/>
                </a:lnTo>
                <a:lnTo>
                  <a:pt x="1440611" y="3079631"/>
                </a:lnTo>
                <a:lnTo>
                  <a:pt x="1725283" y="2648310"/>
                </a:lnTo>
                <a:lnTo>
                  <a:pt x="1716657" y="2484408"/>
                </a:lnTo>
                <a:cubicBezTo>
                  <a:pt x="1631392" y="2421645"/>
                  <a:pt x="1580632" y="2341629"/>
                  <a:pt x="1495367" y="2278866"/>
                </a:cubicBezTo>
                <a:lnTo>
                  <a:pt x="1500996" y="2303253"/>
                </a:lnTo>
                <a:lnTo>
                  <a:pt x="1466491" y="2113472"/>
                </a:lnTo>
                <a:lnTo>
                  <a:pt x="1406105" y="1889185"/>
                </a:lnTo>
                <a:lnTo>
                  <a:pt x="1354347" y="1354348"/>
                </a:lnTo>
                <a:lnTo>
                  <a:pt x="1414732" y="1138687"/>
                </a:lnTo>
                <a:lnTo>
                  <a:pt x="1345721" y="759125"/>
                </a:lnTo>
                <a:lnTo>
                  <a:pt x="1595887" y="301925"/>
                </a:lnTo>
                <a:lnTo>
                  <a:pt x="2165230" y="0"/>
                </a:lnTo>
                <a:lnTo>
                  <a:pt x="2717321" y="17253"/>
                </a:lnTo>
                <a:lnTo>
                  <a:pt x="3398807" y="353683"/>
                </a:lnTo>
                <a:lnTo>
                  <a:pt x="3804249" y="1000665"/>
                </a:lnTo>
                <a:lnTo>
                  <a:pt x="3657600" y="1397480"/>
                </a:lnTo>
                <a:lnTo>
                  <a:pt x="3717985" y="1604514"/>
                </a:lnTo>
                <a:lnTo>
                  <a:pt x="3674853" y="1725283"/>
                </a:lnTo>
                <a:lnTo>
                  <a:pt x="3778370" y="1854680"/>
                </a:lnTo>
                <a:lnTo>
                  <a:pt x="3355675" y="2484408"/>
                </a:lnTo>
                <a:lnTo>
                  <a:pt x="3692106" y="2829465"/>
                </a:lnTo>
                <a:lnTo>
                  <a:pt x="4166558" y="3010619"/>
                </a:lnTo>
                <a:lnTo>
                  <a:pt x="4468483" y="3027872"/>
                </a:lnTo>
                <a:lnTo>
                  <a:pt x="4796287" y="3200400"/>
                </a:lnTo>
                <a:lnTo>
                  <a:pt x="4960189" y="3605842"/>
                </a:lnTo>
                <a:lnTo>
                  <a:pt x="4960189" y="5943600"/>
                </a:lnTo>
                <a:lnTo>
                  <a:pt x="8626" y="5960853"/>
                </a:ln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2" name="Group 21"/>
          <p:cNvGrpSpPr/>
          <p:nvPr/>
        </p:nvGrpSpPr>
        <p:grpSpPr>
          <a:xfrm>
            <a:off x="941633" y="1198975"/>
            <a:ext cx="3672408" cy="1444507"/>
            <a:chOff x="941633" y="1198975"/>
            <a:chExt cx="3672408" cy="1444507"/>
          </a:xfrm>
        </p:grpSpPr>
        <p:sp>
          <p:nvSpPr>
            <p:cNvPr id="23" name="Rounded Rectangle 22"/>
            <p:cNvSpPr/>
            <p:nvPr/>
          </p:nvSpPr>
          <p:spPr>
            <a:xfrm>
              <a:off x="1373681" y="1203322"/>
              <a:ext cx="2016224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542305" y="1198975"/>
              <a:ext cx="1071736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949745" y="1751049"/>
              <a:ext cx="1287760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389905" y="1751049"/>
              <a:ext cx="1224136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359938" y="2355450"/>
              <a:ext cx="1224136" cy="2880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941633" y="1751049"/>
              <a:ext cx="792088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583011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41633" y="1198975"/>
            <a:ext cx="3672408" cy="1444507"/>
            <a:chOff x="941633" y="1198975"/>
            <a:chExt cx="3672408" cy="1444507"/>
          </a:xfrm>
        </p:grpSpPr>
        <p:sp>
          <p:nvSpPr>
            <p:cNvPr id="9" name="Rounded Rectangle 8"/>
            <p:cNvSpPr/>
            <p:nvPr/>
          </p:nvSpPr>
          <p:spPr>
            <a:xfrm>
              <a:off x="1373681" y="1203322"/>
              <a:ext cx="2016224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542305" y="1198975"/>
              <a:ext cx="1071736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949745" y="1751049"/>
              <a:ext cx="1287760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389905" y="1751049"/>
              <a:ext cx="1224136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359938" y="2355450"/>
              <a:ext cx="1224136" cy="2880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41633" y="1751049"/>
              <a:ext cx="792088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176" y="843896"/>
            <a:ext cx="4962526" cy="597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671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08305" y="6093295"/>
            <a:ext cx="360040" cy="216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SG"/>
          </a:p>
        </p:txBody>
      </p:sp>
      <p:pic>
        <p:nvPicPr>
          <p:cNvPr id="1032" name="Picture 8" descr="File:Paul, George &amp; John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9" t="18617" r="61597" b="26998"/>
          <a:stretch/>
        </p:blipFill>
        <p:spPr bwMode="auto">
          <a:xfrm>
            <a:off x="1619672" y="-72812"/>
            <a:ext cx="7452320" cy="685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941633" y="1198975"/>
            <a:ext cx="3672408" cy="1444507"/>
            <a:chOff x="941633" y="1198975"/>
            <a:chExt cx="3672408" cy="1444507"/>
          </a:xfrm>
        </p:grpSpPr>
        <p:sp>
          <p:nvSpPr>
            <p:cNvPr id="14" name="Rounded Rectangle 13"/>
            <p:cNvSpPr/>
            <p:nvPr/>
          </p:nvSpPr>
          <p:spPr>
            <a:xfrm>
              <a:off x="1373681" y="1203322"/>
              <a:ext cx="2016224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42305" y="1198975"/>
              <a:ext cx="1071736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949745" y="1751049"/>
              <a:ext cx="1287760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389905" y="1751049"/>
              <a:ext cx="1224136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359938" y="2355450"/>
              <a:ext cx="1224136" cy="2880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41633" y="1751049"/>
              <a:ext cx="792088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163913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BLOKK Neue</vt:lpstr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32</cp:revision>
  <dcterms:created xsi:type="dcterms:W3CDTF">2013-12-24T07:09:11Z</dcterms:created>
  <dcterms:modified xsi:type="dcterms:W3CDTF">2014-02-24T06:25:05Z</dcterms:modified>
</cp:coreProperties>
</file>