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  <p:sldId id="257" r:id="rId3"/>
    <p:sldId id="286" r:id="rId4"/>
    <p:sldId id="285" r:id="rId5"/>
    <p:sldId id="287" r:id="rId6"/>
    <p:sldId id="262" r:id="rId7"/>
    <p:sldId id="288" r:id="rId8"/>
    <p:sldId id="289" r:id="rId9"/>
    <p:sldId id="290" r:id="rId10"/>
    <p:sldId id="291" r:id="rId11"/>
    <p:sldId id="292" r:id="rId12"/>
    <p:sldId id="294" r:id="rId13"/>
    <p:sldId id="293" r:id="rId14"/>
    <p:sldId id="296" r:id="rId15"/>
    <p:sldId id="297" r:id="rId16"/>
    <p:sldId id="295" r:id="rId17"/>
    <p:sldId id="272" r:id="rId18"/>
    <p:sldId id="283" r:id="rId19"/>
    <p:sldId id="307" r:id="rId20"/>
    <p:sldId id="308" r:id="rId21"/>
    <p:sldId id="298" r:id="rId22"/>
    <p:sldId id="300" r:id="rId23"/>
    <p:sldId id="299" r:id="rId24"/>
    <p:sldId id="275" r:id="rId25"/>
    <p:sldId id="304" r:id="rId26"/>
    <p:sldId id="301" r:id="rId27"/>
    <p:sldId id="305" r:id="rId28"/>
    <p:sldId id="302" r:id="rId29"/>
    <p:sldId id="306" r:id="rId30"/>
    <p:sldId id="303" r:id="rId31"/>
    <p:sldId id="261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108" y="-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6840000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tmp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tm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tmp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tmp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tm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384280"/>
            <a:ext cx="8229600" cy="3416320"/>
          </a:xfrm>
        </p:spPr>
        <p:txBody>
          <a:bodyPr>
            <a:spAutoFit/>
          </a:bodyPr>
          <a:lstStyle/>
          <a:p>
            <a:r>
              <a:rPr lang="en-US" sz="5400" b="1" dirty="0">
                <a:solidFill>
                  <a:srgbClr val="0070C0"/>
                </a:solidFill>
              </a:rPr>
              <a:t/>
            </a:r>
            <a:br>
              <a:rPr lang="en-US" sz="5400" b="1" dirty="0">
                <a:solidFill>
                  <a:srgbClr val="0070C0"/>
                </a:solidFill>
              </a:rPr>
            </a:br>
            <a:r>
              <a:rPr lang="en-US" sz="5400" b="1" dirty="0" smtClean="0">
                <a:solidFill>
                  <a:srgbClr val="0070C0"/>
                </a:solidFill>
              </a:rPr>
              <a:t>Create better slides</a:t>
            </a:r>
            <a:br>
              <a:rPr lang="en-US" sz="5400" b="1" dirty="0" smtClean="0">
                <a:solidFill>
                  <a:srgbClr val="0070C0"/>
                </a:solidFill>
              </a:rPr>
            </a:br>
            <a:r>
              <a:rPr lang="en-US" sz="5400" b="1" dirty="0" smtClean="0">
                <a:solidFill>
                  <a:schemeClr val="accent6"/>
                </a:solidFill>
              </a:rPr>
              <a:t>with less effort</a:t>
            </a:r>
            <a:r>
              <a:rPr lang="en-US" sz="5400" b="1" dirty="0" smtClean="0">
                <a:solidFill>
                  <a:srgbClr val="0070C0"/>
                </a:solidFill>
              </a:rPr>
              <a:t/>
            </a:r>
            <a:br>
              <a:rPr lang="en-US" sz="5400" b="1" dirty="0" smtClean="0">
                <a:solidFill>
                  <a:srgbClr val="0070C0"/>
                </a:solidFill>
              </a:rPr>
            </a:br>
            <a:endParaRPr lang="en-SG" sz="54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17411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Spotlight20131214182556665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hase A"/>
          <p:cNvSpPr/>
          <p:nvPr/>
        </p:nvSpPr>
        <p:spPr>
          <a:xfrm>
            <a:off x="685800" y="3429000"/>
            <a:ext cx="6842760" cy="1600200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 b="1" dirty="0"/>
          </a:p>
        </p:txBody>
      </p:sp>
      <p:sp>
        <p:nvSpPr>
          <p:cNvPr id="11" name="spotlight"/>
          <p:cNvSpPr/>
          <p:nvPr/>
        </p:nvSpPr>
        <p:spPr>
          <a:xfrm>
            <a:off x="5235863" y="3637504"/>
            <a:ext cx="2181497" cy="1219200"/>
          </a:xfrm>
          <a:custGeom>
            <a:avLst/>
            <a:gdLst/>
            <a:ahLst/>
            <a:cxnLst/>
            <a:rect l="l" t="t" r="r" b="b"/>
            <a:pathLst>
              <a:path w="2181497" h="1219200">
                <a:moveTo>
                  <a:pt x="0" y="0"/>
                </a:moveTo>
                <a:lnTo>
                  <a:pt x="2181497" y="0"/>
                </a:lnTo>
                <a:lnTo>
                  <a:pt x="2181497" y="1219200"/>
                </a:lnTo>
                <a:lnTo>
                  <a:pt x="0" y="1219200"/>
                </a:lnTo>
                <a:lnTo>
                  <a:pt x="609600" y="60960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7030A0"/>
                </a:solidFill>
              </a:rPr>
              <a:t>    Step 3</a:t>
            </a:r>
            <a:endParaRPr lang="en-SG" sz="2400" b="1" dirty="0">
              <a:solidFill>
                <a:srgbClr val="7030A0"/>
              </a:solidFill>
            </a:endParaRPr>
          </a:p>
        </p:txBody>
      </p:sp>
      <p:sp>
        <p:nvSpPr>
          <p:cNvPr id="18" name="Freeform 17"/>
          <p:cNvSpPr/>
          <p:nvPr/>
        </p:nvSpPr>
        <p:spPr>
          <a:xfrm>
            <a:off x="720758" y="2552281"/>
            <a:ext cx="6799180" cy="866811"/>
          </a:xfrm>
          <a:custGeom>
            <a:avLst/>
            <a:gdLst>
              <a:gd name="connsiteX0" fmla="*/ 2331218 w 6863024"/>
              <a:gd name="connsiteY0" fmla="*/ 0 h 904352"/>
              <a:gd name="connsiteX1" fmla="*/ 4521758 w 6863024"/>
              <a:gd name="connsiteY1" fmla="*/ 0 h 904352"/>
              <a:gd name="connsiteX2" fmla="*/ 6863024 w 6863024"/>
              <a:gd name="connsiteY2" fmla="*/ 904352 h 904352"/>
              <a:gd name="connsiteX3" fmla="*/ 0 w 6863024"/>
              <a:gd name="connsiteY3" fmla="*/ 904352 h 904352"/>
              <a:gd name="connsiteX4" fmla="*/ 2331218 w 6863024"/>
              <a:gd name="connsiteY4" fmla="*/ 0 h 904352"/>
              <a:gd name="connsiteX0" fmla="*/ 0 w 6899630"/>
              <a:gd name="connsiteY0" fmla="*/ 50241 h 904352"/>
              <a:gd name="connsiteX1" fmla="*/ 4558364 w 6899630"/>
              <a:gd name="connsiteY1" fmla="*/ 0 h 904352"/>
              <a:gd name="connsiteX2" fmla="*/ 6899630 w 6899630"/>
              <a:gd name="connsiteY2" fmla="*/ 904352 h 904352"/>
              <a:gd name="connsiteX3" fmla="*/ 36606 w 6899630"/>
              <a:gd name="connsiteY3" fmla="*/ 904352 h 904352"/>
              <a:gd name="connsiteX4" fmla="*/ 0 w 6899630"/>
              <a:gd name="connsiteY4" fmla="*/ 50241 h 904352"/>
              <a:gd name="connsiteX0" fmla="*/ 0 w 6899630"/>
              <a:gd name="connsiteY0" fmla="*/ 10048 h 864159"/>
              <a:gd name="connsiteX1" fmla="*/ 2180289 w 6899630"/>
              <a:gd name="connsiteY1" fmla="*/ 0 h 864159"/>
              <a:gd name="connsiteX2" fmla="*/ 6899630 w 6899630"/>
              <a:gd name="connsiteY2" fmla="*/ 864159 h 864159"/>
              <a:gd name="connsiteX3" fmla="*/ 36606 w 6899630"/>
              <a:gd name="connsiteY3" fmla="*/ 864159 h 864159"/>
              <a:gd name="connsiteX4" fmla="*/ 0 w 6899630"/>
              <a:gd name="connsiteY4" fmla="*/ 10048 h 864159"/>
              <a:gd name="connsiteX0" fmla="*/ 455409 w 7355039"/>
              <a:gd name="connsiteY0" fmla="*/ 10048 h 864159"/>
              <a:gd name="connsiteX1" fmla="*/ 2635698 w 7355039"/>
              <a:gd name="connsiteY1" fmla="*/ 0 h 864159"/>
              <a:gd name="connsiteX2" fmla="*/ 7355039 w 7355039"/>
              <a:gd name="connsiteY2" fmla="*/ 864159 h 864159"/>
              <a:gd name="connsiteX3" fmla="*/ 0 w 7355039"/>
              <a:gd name="connsiteY3" fmla="*/ 864159 h 864159"/>
              <a:gd name="connsiteX4" fmla="*/ 455409 w 7355039"/>
              <a:gd name="connsiteY4" fmla="*/ 10048 h 864159"/>
              <a:gd name="connsiteX0" fmla="*/ 455409 w 6955276"/>
              <a:gd name="connsiteY0" fmla="*/ 10048 h 864159"/>
              <a:gd name="connsiteX1" fmla="*/ 2635698 w 6955276"/>
              <a:gd name="connsiteY1" fmla="*/ 0 h 864159"/>
              <a:gd name="connsiteX2" fmla="*/ 6955276 w 6955276"/>
              <a:gd name="connsiteY2" fmla="*/ 854111 h 864159"/>
              <a:gd name="connsiteX3" fmla="*/ 0 w 6955276"/>
              <a:gd name="connsiteY3" fmla="*/ 864159 h 864159"/>
              <a:gd name="connsiteX4" fmla="*/ 455409 w 6955276"/>
              <a:gd name="connsiteY4" fmla="*/ 10048 h 864159"/>
              <a:gd name="connsiteX0" fmla="*/ 455409 w 6935843"/>
              <a:gd name="connsiteY0" fmla="*/ 10048 h 866811"/>
              <a:gd name="connsiteX1" fmla="*/ 2635698 w 6935843"/>
              <a:gd name="connsiteY1" fmla="*/ 0 h 866811"/>
              <a:gd name="connsiteX2" fmla="*/ 6935843 w 6935843"/>
              <a:gd name="connsiteY2" fmla="*/ 866811 h 866811"/>
              <a:gd name="connsiteX3" fmla="*/ 0 w 6935843"/>
              <a:gd name="connsiteY3" fmla="*/ 864159 h 866811"/>
              <a:gd name="connsiteX4" fmla="*/ 455409 w 6935843"/>
              <a:gd name="connsiteY4" fmla="*/ 10048 h 866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35843" h="866811">
                <a:moveTo>
                  <a:pt x="455409" y="10048"/>
                </a:moveTo>
                <a:lnTo>
                  <a:pt x="2635698" y="0"/>
                </a:lnTo>
                <a:lnTo>
                  <a:pt x="6935843" y="866811"/>
                </a:lnTo>
                <a:lnTo>
                  <a:pt x="0" y="864159"/>
                </a:lnTo>
                <a:lnTo>
                  <a:pt x="455409" y="10048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bg1"/>
              </a:gs>
              <a:gs pos="100000">
                <a:srgbClr val="7030A0">
                  <a:lumMod val="88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outline"/>
          <p:cNvSpPr/>
          <p:nvPr/>
        </p:nvSpPr>
        <p:spPr>
          <a:xfrm>
            <a:off x="1157235" y="1524000"/>
            <a:ext cx="2179320" cy="990600"/>
          </a:xfrm>
          <a:prstGeom prst="rect">
            <a:avLst/>
          </a:prstGeom>
          <a:noFill/>
          <a:ln>
            <a:solidFill>
              <a:srgbClr val="7030A0"/>
            </a:solidFill>
            <a:prstDash val="sysDot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Phase B</a:t>
            </a:r>
            <a:endParaRPr lang="en-SG" sz="2400" b="1" dirty="0"/>
          </a:p>
        </p:txBody>
      </p:sp>
      <p:sp>
        <p:nvSpPr>
          <p:cNvPr id="21" name="phase B"/>
          <p:cNvSpPr/>
          <p:nvPr/>
        </p:nvSpPr>
        <p:spPr>
          <a:xfrm>
            <a:off x="3474720" y="1524000"/>
            <a:ext cx="2179320" cy="990600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Phase B</a:t>
            </a:r>
            <a:endParaRPr lang="en-SG" sz="2400" b="1" dirty="0"/>
          </a:p>
        </p:txBody>
      </p:sp>
      <p:sp>
        <p:nvSpPr>
          <p:cNvPr id="22" name="phase C"/>
          <p:cNvSpPr/>
          <p:nvPr/>
        </p:nvSpPr>
        <p:spPr>
          <a:xfrm>
            <a:off x="5806440" y="1524000"/>
            <a:ext cx="2179320" cy="990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Phase C</a:t>
            </a:r>
            <a:endParaRPr lang="en-SG" sz="2400" b="1" dirty="0"/>
          </a:p>
        </p:txBody>
      </p:sp>
      <p:sp>
        <p:nvSpPr>
          <p:cNvPr id="10" name="Pentagon 9"/>
          <p:cNvSpPr/>
          <p:nvPr/>
        </p:nvSpPr>
        <p:spPr>
          <a:xfrm>
            <a:off x="2941656" y="3627456"/>
            <a:ext cx="2819400" cy="1219200"/>
          </a:xfrm>
          <a:custGeom>
            <a:avLst/>
            <a:gdLst/>
            <a:ahLst/>
            <a:cxnLst/>
            <a:rect l="l" t="t" r="r" b="b"/>
            <a:pathLst>
              <a:path w="2819400" h="1219200">
                <a:moveTo>
                  <a:pt x="0" y="0"/>
                </a:moveTo>
                <a:lnTo>
                  <a:pt x="2209800" y="0"/>
                </a:lnTo>
                <a:lnTo>
                  <a:pt x="2819400" y="609600"/>
                </a:lnTo>
                <a:lnTo>
                  <a:pt x="2209800" y="1219200"/>
                </a:lnTo>
                <a:lnTo>
                  <a:pt x="0" y="1219200"/>
                </a:lnTo>
                <a:lnTo>
                  <a:pt x="609600" y="60960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7030A0"/>
                </a:solidFill>
              </a:rPr>
              <a:t>Step 2</a:t>
            </a:r>
            <a:endParaRPr lang="en-SG" sz="2400" b="1" dirty="0">
              <a:solidFill>
                <a:srgbClr val="7030A0"/>
              </a:solidFill>
            </a:endParaRPr>
          </a:p>
        </p:txBody>
      </p:sp>
      <p:sp>
        <p:nvSpPr>
          <p:cNvPr id="12" name="Pentagon 11"/>
          <p:cNvSpPr/>
          <p:nvPr/>
        </p:nvSpPr>
        <p:spPr>
          <a:xfrm>
            <a:off x="808056" y="3625782"/>
            <a:ext cx="2667000" cy="1219200"/>
          </a:xfrm>
          <a:prstGeom prst="homePlat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7030A0"/>
                </a:solidFill>
              </a:rPr>
              <a:t>Step 1</a:t>
            </a:r>
            <a:endParaRPr lang="en-SG" sz="2400" b="1" dirty="0">
              <a:solidFill>
                <a:srgbClr val="7030A0"/>
              </a:solidFill>
            </a:endParaRPr>
          </a:p>
        </p:txBody>
      </p:sp>
      <p:sp>
        <p:nvSpPr>
          <p:cNvPr id="25" name="Pentagon 9"/>
          <p:cNvSpPr/>
          <p:nvPr/>
        </p:nvSpPr>
        <p:spPr>
          <a:xfrm>
            <a:off x="2943331" y="3637504"/>
            <a:ext cx="2819400" cy="1219200"/>
          </a:xfrm>
          <a:custGeom>
            <a:avLst/>
            <a:gdLst/>
            <a:ahLst/>
            <a:cxnLst/>
            <a:rect l="l" t="t" r="r" b="b"/>
            <a:pathLst>
              <a:path w="2819400" h="1219200">
                <a:moveTo>
                  <a:pt x="0" y="0"/>
                </a:moveTo>
                <a:lnTo>
                  <a:pt x="2209800" y="0"/>
                </a:lnTo>
                <a:lnTo>
                  <a:pt x="2819400" y="609600"/>
                </a:lnTo>
                <a:lnTo>
                  <a:pt x="2209800" y="1219200"/>
                </a:lnTo>
                <a:lnTo>
                  <a:pt x="0" y="1219200"/>
                </a:lnTo>
                <a:lnTo>
                  <a:pt x="609600" y="60960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7030A0"/>
                </a:solidFill>
              </a:rPr>
              <a:t>Step 2</a:t>
            </a:r>
            <a:endParaRPr lang="en-SG" sz="2400" b="1" dirty="0">
              <a:solidFill>
                <a:srgbClr val="7030A0"/>
              </a:solidFill>
            </a:endParaRPr>
          </a:p>
        </p:txBody>
      </p:sp>
      <p:sp>
        <p:nvSpPr>
          <p:cNvPr id="27" name="step 3"/>
          <p:cNvSpPr/>
          <p:nvPr/>
        </p:nvSpPr>
        <p:spPr>
          <a:xfrm>
            <a:off x="5235863" y="3650904"/>
            <a:ext cx="2181497" cy="1219200"/>
          </a:xfrm>
          <a:custGeom>
            <a:avLst/>
            <a:gdLst/>
            <a:ahLst/>
            <a:cxnLst/>
            <a:rect l="l" t="t" r="r" b="b"/>
            <a:pathLst>
              <a:path w="2181497" h="1219200">
                <a:moveTo>
                  <a:pt x="0" y="0"/>
                </a:moveTo>
                <a:lnTo>
                  <a:pt x="2181497" y="0"/>
                </a:lnTo>
                <a:lnTo>
                  <a:pt x="2181497" y="1219200"/>
                </a:lnTo>
                <a:lnTo>
                  <a:pt x="0" y="1219200"/>
                </a:lnTo>
                <a:lnTo>
                  <a:pt x="609600" y="60960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7030A0"/>
                </a:solidFill>
              </a:rPr>
              <a:t>    Step 3</a:t>
            </a:r>
            <a:endParaRPr lang="en-SG" sz="2400" b="1" dirty="0">
              <a:solidFill>
                <a:srgbClr val="7030A0"/>
              </a:solidFill>
            </a:endParaRPr>
          </a:p>
        </p:txBody>
      </p:sp>
      <p:pic>
        <p:nvPicPr>
          <p:cNvPr id="14338" name="SpotlightShape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00" y="-317500"/>
            <a:ext cx="9990667" cy="74930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14042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Tm="1000">
        <p:fade/>
      </p:transition>
    </mc:Choice>
    <mc:Fallback>
      <p:transition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utline"/>
          <p:cNvSpPr/>
          <p:nvPr/>
        </p:nvSpPr>
        <p:spPr>
          <a:xfrm>
            <a:off x="1157235" y="1524000"/>
            <a:ext cx="2179320" cy="990600"/>
          </a:xfrm>
          <a:prstGeom prst="rect">
            <a:avLst/>
          </a:prstGeom>
          <a:noFill/>
          <a:ln>
            <a:solidFill>
              <a:srgbClr val="7030A0"/>
            </a:solidFill>
            <a:prstDash val="sysDot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Phase B</a:t>
            </a:r>
            <a:endParaRPr lang="en-SG" sz="2400" b="1" dirty="0"/>
          </a:p>
        </p:txBody>
      </p:sp>
      <p:sp>
        <p:nvSpPr>
          <p:cNvPr id="21" name="phase B"/>
          <p:cNvSpPr/>
          <p:nvPr/>
        </p:nvSpPr>
        <p:spPr>
          <a:xfrm>
            <a:off x="3474720" y="1524000"/>
            <a:ext cx="2179320" cy="990600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Phase B</a:t>
            </a:r>
            <a:endParaRPr lang="en-SG" sz="2400" b="1" dirty="0"/>
          </a:p>
        </p:txBody>
      </p:sp>
      <p:sp>
        <p:nvSpPr>
          <p:cNvPr id="22" name="phase C"/>
          <p:cNvSpPr/>
          <p:nvPr/>
        </p:nvSpPr>
        <p:spPr>
          <a:xfrm>
            <a:off x="5806440" y="1524000"/>
            <a:ext cx="2179320" cy="990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Phase C</a:t>
            </a:r>
            <a:endParaRPr lang="en-SG" sz="2400" b="1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173" y="3424169"/>
            <a:ext cx="6864350" cy="162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Freeform 14"/>
          <p:cNvSpPr/>
          <p:nvPr/>
        </p:nvSpPr>
        <p:spPr>
          <a:xfrm>
            <a:off x="720758" y="2552281"/>
            <a:ext cx="6799180" cy="866811"/>
          </a:xfrm>
          <a:custGeom>
            <a:avLst/>
            <a:gdLst>
              <a:gd name="connsiteX0" fmla="*/ 2331218 w 6863024"/>
              <a:gd name="connsiteY0" fmla="*/ 0 h 904352"/>
              <a:gd name="connsiteX1" fmla="*/ 4521758 w 6863024"/>
              <a:gd name="connsiteY1" fmla="*/ 0 h 904352"/>
              <a:gd name="connsiteX2" fmla="*/ 6863024 w 6863024"/>
              <a:gd name="connsiteY2" fmla="*/ 904352 h 904352"/>
              <a:gd name="connsiteX3" fmla="*/ 0 w 6863024"/>
              <a:gd name="connsiteY3" fmla="*/ 904352 h 904352"/>
              <a:gd name="connsiteX4" fmla="*/ 2331218 w 6863024"/>
              <a:gd name="connsiteY4" fmla="*/ 0 h 904352"/>
              <a:gd name="connsiteX0" fmla="*/ 0 w 6899630"/>
              <a:gd name="connsiteY0" fmla="*/ 50241 h 904352"/>
              <a:gd name="connsiteX1" fmla="*/ 4558364 w 6899630"/>
              <a:gd name="connsiteY1" fmla="*/ 0 h 904352"/>
              <a:gd name="connsiteX2" fmla="*/ 6899630 w 6899630"/>
              <a:gd name="connsiteY2" fmla="*/ 904352 h 904352"/>
              <a:gd name="connsiteX3" fmla="*/ 36606 w 6899630"/>
              <a:gd name="connsiteY3" fmla="*/ 904352 h 904352"/>
              <a:gd name="connsiteX4" fmla="*/ 0 w 6899630"/>
              <a:gd name="connsiteY4" fmla="*/ 50241 h 904352"/>
              <a:gd name="connsiteX0" fmla="*/ 0 w 6899630"/>
              <a:gd name="connsiteY0" fmla="*/ 10048 h 864159"/>
              <a:gd name="connsiteX1" fmla="*/ 2180289 w 6899630"/>
              <a:gd name="connsiteY1" fmla="*/ 0 h 864159"/>
              <a:gd name="connsiteX2" fmla="*/ 6899630 w 6899630"/>
              <a:gd name="connsiteY2" fmla="*/ 864159 h 864159"/>
              <a:gd name="connsiteX3" fmla="*/ 36606 w 6899630"/>
              <a:gd name="connsiteY3" fmla="*/ 864159 h 864159"/>
              <a:gd name="connsiteX4" fmla="*/ 0 w 6899630"/>
              <a:gd name="connsiteY4" fmla="*/ 10048 h 864159"/>
              <a:gd name="connsiteX0" fmla="*/ 455409 w 7355039"/>
              <a:gd name="connsiteY0" fmla="*/ 10048 h 864159"/>
              <a:gd name="connsiteX1" fmla="*/ 2635698 w 7355039"/>
              <a:gd name="connsiteY1" fmla="*/ 0 h 864159"/>
              <a:gd name="connsiteX2" fmla="*/ 7355039 w 7355039"/>
              <a:gd name="connsiteY2" fmla="*/ 864159 h 864159"/>
              <a:gd name="connsiteX3" fmla="*/ 0 w 7355039"/>
              <a:gd name="connsiteY3" fmla="*/ 864159 h 864159"/>
              <a:gd name="connsiteX4" fmla="*/ 455409 w 7355039"/>
              <a:gd name="connsiteY4" fmla="*/ 10048 h 864159"/>
              <a:gd name="connsiteX0" fmla="*/ 455409 w 6955276"/>
              <a:gd name="connsiteY0" fmla="*/ 10048 h 864159"/>
              <a:gd name="connsiteX1" fmla="*/ 2635698 w 6955276"/>
              <a:gd name="connsiteY1" fmla="*/ 0 h 864159"/>
              <a:gd name="connsiteX2" fmla="*/ 6955276 w 6955276"/>
              <a:gd name="connsiteY2" fmla="*/ 854111 h 864159"/>
              <a:gd name="connsiteX3" fmla="*/ 0 w 6955276"/>
              <a:gd name="connsiteY3" fmla="*/ 864159 h 864159"/>
              <a:gd name="connsiteX4" fmla="*/ 455409 w 6955276"/>
              <a:gd name="connsiteY4" fmla="*/ 10048 h 864159"/>
              <a:gd name="connsiteX0" fmla="*/ 455409 w 6935843"/>
              <a:gd name="connsiteY0" fmla="*/ 10048 h 866811"/>
              <a:gd name="connsiteX1" fmla="*/ 2635698 w 6935843"/>
              <a:gd name="connsiteY1" fmla="*/ 0 h 866811"/>
              <a:gd name="connsiteX2" fmla="*/ 6935843 w 6935843"/>
              <a:gd name="connsiteY2" fmla="*/ 866811 h 866811"/>
              <a:gd name="connsiteX3" fmla="*/ 0 w 6935843"/>
              <a:gd name="connsiteY3" fmla="*/ 864159 h 866811"/>
              <a:gd name="connsiteX4" fmla="*/ 455409 w 6935843"/>
              <a:gd name="connsiteY4" fmla="*/ 10048 h 866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35843" h="866811">
                <a:moveTo>
                  <a:pt x="455409" y="10048"/>
                </a:moveTo>
                <a:lnTo>
                  <a:pt x="2635698" y="0"/>
                </a:lnTo>
                <a:lnTo>
                  <a:pt x="6935843" y="866811"/>
                </a:lnTo>
                <a:lnTo>
                  <a:pt x="0" y="864159"/>
                </a:lnTo>
                <a:lnTo>
                  <a:pt x="455409" y="10048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bg1"/>
              </a:gs>
              <a:gs pos="100000">
                <a:srgbClr val="7030A0">
                  <a:lumMod val="88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531184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20131214183230158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720758" y="2552281"/>
            <a:ext cx="6799180" cy="866811"/>
          </a:xfrm>
          <a:custGeom>
            <a:avLst/>
            <a:gdLst>
              <a:gd name="connsiteX0" fmla="*/ 2331218 w 6863024"/>
              <a:gd name="connsiteY0" fmla="*/ 0 h 904352"/>
              <a:gd name="connsiteX1" fmla="*/ 4521758 w 6863024"/>
              <a:gd name="connsiteY1" fmla="*/ 0 h 904352"/>
              <a:gd name="connsiteX2" fmla="*/ 6863024 w 6863024"/>
              <a:gd name="connsiteY2" fmla="*/ 904352 h 904352"/>
              <a:gd name="connsiteX3" fmla="*/ 0 w 6863024"/>
              <a:gd name="connsiteY3" fmla="*/ 904352 h 904352"/>
              <a:gd name="connsiteX4" fmla="*/ 2331218 w 6863024"/>
              <a:gd name="connsiteY4" fmla="*/ 0 h 904352"/>
              <a:gd name="connsiteX0" fmla="*/ 0 w 6899630"/>
              <a:gd name="connsiteY0" fmla="*/ 50241 h 904352"/>
              <a:gd name="connsiteX1" fmla="*/ 4558364 w 6899630"/>
              <a:gd name="connsiteY1" fmla="*/ 0 h 904352"/>
              <a:gd name="connsiteX2" fmla="*/ 6899630 w 6899630"/>
              <a:gd name="connsiteY2" fmla="*/ 904352 h 904352"/>
              <a:gd name="connsiteX3" fmla="*/ 36606 w 6899630"/>
              <a:gd name="connsiteY3" fmla="*/ 904352 h 904352"/>
              <a:gd name="connsiteX4" fmla="*/ 0 w 6899630"/>
              <a:gd name="connsiteY4" fmla="*/ 50241 h 904352"/>
              <a:gd name="connsiteX0" fmla="*/ 0 w 6899630"/>
              <a:gd name="connsiteY0" fmla="*/ 10048 h 864159"/>
              <a:gd name="connsiteX1" fmla="*/ 2180289 w 6899630"/>
              <a:gd name="connsiteY1" fmla="*/ 0 h 864159"/>
              <a:gd name="connsiteX2" fmla="*/ 6899630 w 6899630"/>
              <a:gd name="connsiteY2" fmla="*/ 864159 h 864159"/>
              <a:gd name="connsiteX3" fmla="*/ 36606 w 6899630"/>
              <a:gd name="connsiteY3" fmla="*/ 864159 h 864159"/>
              <a:gd name="connsiteX4" fmla="*/ 0 w 6899630"/>
              <a:gd name="connsiteY4" fmla="*/ 10048 h 864159"/>
              <a:gd name="connsiteX0" fmla="*/ 455409 w 7355039"/>
              <a:gd name="connsiteY0" fmla="*/ 10048 h 864159"/>
              <a:gd name="connsiteX1" fmla="*/ 2635698 w 7355039"/>
              <a:gd name="connsiteY1" fmla="*/ 0 h 864159"/>
              <a:gd name="connsiteX2" fmla="*/ 7355039 w 7355039"/>
              <a:gd name="connsiteY2" fmla="*/ 864159 h 864159"/>
              <a:gd name="connsiteX3" fmla="*/ 0 w 7355039"/>
              <a:gd name="connsiteY3" fmla="*/ 864159 h 864159"/>
              <a:gd name="connsiteX4" fmla="*/ 455409 w 7355039"/>
              <a:gd name="connsiteY4" fmla="*/ 10048 h 864159"/>
              <a:gd name="connsiteX0" fmla="*/ 455409 w 6955276"/>
              <a:gd name="connsiteY0" fmla="*/ 10048 h 864159"/>
              <a:gd name="connsiteX1" fmla="*/ 2635698 w 6955276"/>
              <a:gd name="connsiteY1" fmla="*/ 0 h 864159"/>
              <a:gd name="connsiteX2" fmla="*/ 6955276 w 6955276"/>
              <a:gd name="connsiteY2" fmla="*/ 854111 h 864159"/>
              <a:gd name="connsiteX3" fmla="*/ 0 w 6955276"/>
              <a:gd name="connsiteY3" fmla="*/ 864159 h 864159"/>
              <a:gd name="connsiteX4" fmla="*/ 455409 w 6955276"/>
              <a:gd name="connsiteY4" fmla="*/ 10048 h 864159"/>
              <a:gd name="connsiteX0" fmla="*/ 455409 w 6935843"/>
              <a:gd name="connsiteY0" fmla="*/ 10048 h 866811"/>
              <a:gd name="connsiteX1" fmla="*/ 2635698 w 6935843"/>
              <a:gd name="connsiteY1" fmla="*/ 0 h 866811"/>
              <a:gd name="connsiteX2" fmla="*/ 6935843 w 6935843"/>
              <a:gd name="connsiteY2" fmla="*/ 866811 h 866811"/>
              <a:gd name="connsiteX3" fmla="*/ 0 w 6935843"/>
              <a:gd name="connsiteY3" fmla="*/ 864159 h 866811"/>
              <a:gd name="connsiteX4" fmla="*/ 455409 w 6935843"/>
              <a:gd name="connsiteY4" fmla="*/ 10048 h 866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35843" h="866811">
                <a:moveTo>
                  <a:pt x="455409" y="10048"/>
                </a:moveTo>
                <a:lnTo>
                  <a:pt x="2635698" y="0"/>
                </a:lnTo>
                <a:lnTo>
                  <a:pt x="6935843" y="866811"/>
                </a:lnTo>
                <a:lnTo>
                  <a:pt x="0" y="864159"/>
                </a:lnTo>
                <a:lnTo>
                  <a:pt x="455409" y="10048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bg1"/>
              </a:gs>
              <a:gs pos="100000">
                <a:srgbClr val="7030A0">
                  <a:lumMod val="88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outline"/>
          <p:cNvSpPr/>
          <p:nvPr/>
        </p:nvSpPr>
        <p:spPr>
          <a:xfrm>
            <a:off x="1157235" y="1524000"/>
            <a:ext cx="2179320" cy="990600"/>
          </a:xfrm>
          <a:prstGeom prst="rect">
            <a:avLst/>
          </a:prstGeom>
          <a:noFill/>
          <a:ln>
            <a:solidFill>
              <a:srgbClr val="7030A0"/>
            </a:solidFill>
            <a:prstDash val="sysDot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Phase B</a:t>
            </a:r>
            <a:endParaRPr lang="en-SG" sz="2400" b="1" dirty="0"/>
          </a:p>
        </p:txBody>
      </p:sp>
      <p:sp>
        <p:nvSpPr>
          <p:cNvPr id="21" name="phase B"/>
          <p:cNvSpPr/>
          <p:nvPr/>
        </p:nvSpPr>
        <p:spPr>
          <a:xfrm>
            <a:off x="3474720" y="1524000"/>
            <a:ext cx="2179320" cy="990600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Phase B</a:t>
            </a:r>
            <a:endParaRPr lang="en-SG" sz="2400" b="1" dirty="0"/>
          </a:p>
        </p:txBody>
      </p:sp>
      <p:sp>
        <p:nvSpPr>
          <p:cNvPr id="22" name="phase C"/>
          <p:cNvSpPr/>
          <p:nvPr/>
        </p:nvSpPr>
        <p:spPr>
          <a:xfrm>
            <a:off x="5806440" y="1524000"/>
            <a:ext cx="2179320" cy="990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Phase C</a:t>
            </a:r>
            <a:endParaRPr lang="en-SG" sz="2400" b="1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173" y="3424169"/>
            <a:ext cx="6864350" cy="162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PIndicator201312141832301961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4097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1024417 -0.1608433 -0.1024417 -0.1608433 -0.2048833 -0.3216866 E" pathEditMode="relative" ptsTypes="">
                                      <p:cBhvr>
                                        <p:cTn id="11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500" fill="hold"/>
                                        <p:tgtEl>
                                          <p:spTgt spid="15362"/>
                                        </p:tgtEl>
                                      </p:cBhvr>
                                      <p:by x="150000" y="150000"/>
                                      <p:to x="32810" y="62284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hase B"/>
          <p:cNvSpPr/>
          <p:nvPr/>
        </p:nvSpPr>
        <p:spPr>
          <a:xfrm>
            <a:off x="3474720" y="1524000"/>
            <a:ext cx="2179320" cy="990600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Phase B</a:t>
            </a:r>
            <a:endParaRPr lang="en-SG" sz="2400" b="1" dirty="0"/>
          </a:p>
        </p:txBody>
      </p:sp>
      <p:sp>
        <p:nvSpPr>
          <p:cNvPr id="22" name="phase C"/>
          <p:cNvSpPr/>
          <p:nvPr/>
        </p:nvSpPr>
        <p:spPr>
          <a:xfrm>
            <a:off x="5806440" y="1524000"/>
            <a:ext cx="2179320" cy="990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Phase C</a:t>
            </a:r>
            <a:endParaRPr lang="en-SG" sz="2400" b="1" dirty="0"/>
          </a:p>
        </p:txBody>
      </p:sp>
      <p:pic>
        <p:nvPicPr>
          <p:cNvPr id="15362" name="Picture 2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815" y="1524000"/>
            <a:ext cx="2252160" cy="1010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09611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/>
    </mc:Choice>
    <mc:Fallback>
      <p:transition spd="med" advTm="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hase B"/>
          <p:cNvSpPr/>
          <p:nvPr/>
        </p:nvSpPr>
        <p:spPr>
          <a:xfrm>
            <a:off x="3474720" y="1524000"/>
            <a:ext cx="2179320" cy="990600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 b="1" dirty="0"/>
          </a:p>
        </p:txBody>
      </p:sp>
      <p:sp>
        <p:nvSpPr>
          <p:cNvPr id="22" name="phase C"/>
          <p:cNvSpPr/>
          <p:nvPr/>
        </p:nvSpPr>
        <p:spPr>
          <a:xfrm>
            <a:off x="5806440" y="1524000"/>
            <a:ext cx="2179320" cy="990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Phase C</a:t>
            </a:r>
            <a:endParaRPr lang="en-SG" sz="2400" b="1" dirty="0"/>
          </a:p>
        </p:txBody>
      </p:sp>
      <p:pic>
        <p:nvPicPr>
          <p:cNvPr id="15362" name="Picture 2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815" y="1524000"/>
            <a:ext cx="2252160" cy="1010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xyz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2880" y="1600200"/>
            <a:ext cx="11430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5867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2013121418390966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hase B"/>
          <p:cNvSpPr/>
          <p:nvPr/>
        </p:nvSpPr>
        <p:spPr>
          <a:xfrm>
            <a:off x="3474720" y="1524000"/>
            <a:ext cx="2179320" cy="990600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 b="1" dirty="0"/>
          </a:p>
        </p:txBody>
      </p:sp>
      <p:sp>
        <p:nvSpPr>
          <p:cNvPr id="22" name="phase C"/>
          <p:cNvSpPr/>
          <p:nvPr/>
        </p:nvSpPr>
        <p:spPr>
          <a:xfrm>
            <a:off x="5806440" y="1524000"/>
            <a:ext cx="2179320" cy="990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Phase C</a:t>
            </a:r>
            <a:endParaRPr lang="en-SG" sz="2400" b="1" dirty="0"/>
          </a:p>
        </p:txBody>
      </p:sp>
      <p:pic>
        <p:nvPicPr>
          <p:cNvPr id="15362" name="Picture 2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815" y="1524000"/>
            <a:ext cx="2252160" cy="1010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xyz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2880" y="1600200"/>
            <a:ext cx="11430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PIndicator201312141839097074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4018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/>
    </mc:Choice>
    <mc:Fallback>
      <p:transition spd="med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04166709 0.1020833 0.0004166709 0.1020833 0.0008333418 0.2041667 E" pathEditMode="relative" ptsTypes="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  <p:to x="800000" y="8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xyz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09926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/>
          <p:cNvSpPr/>
          <p:nvPr/>
        </p:nvSpPr>
        <p:spPr>
          <a:xfrm>
            <a:off x="1638718" y="914400"/>
            <a:ext cx="2057400" cy="20574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i="1" dirty="0" smtClean="0">
                <a:solidFill>
                  <a:srgbClr val="0070C0"/>
                </a:solidFill>
              </a:rPr>
              <a:t>x</a:t>
            </a:r>
            <a:endParaRPr lang="en-SG" sz="8000" b="1" i="1" dirty="0">
              <a:solidFill>
                <a:srgbClr val="0070C0"/>
              </a:solidFill>
            </a:endParaRPr>
          </a:p>
        </p:txBody>
      </p:sp>
      <p:sp>
        <p:nvSpPr>
          <p:cNvPr id="5" name="Flowchart: Connector 4"/>
          <p:cNvSpPr/>
          <p:nvPr/>
        </p:nvSpPr>
        <p:spPr>
          <a:xfrm>
            <a:off x="5334000" y="914400"/>
            <a:ext cx="2057400" cy="20574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8000" b="1" i="1" dirty="0" smtClean="0">
                <a:solidFill>
                  <a:srgbClr val="0070C0"/>
                </a:solidFill>
              </a:rPr>
              <a:t>y</a:t>
            </a:r>
            <a:endParaRPr lang="en-SG" sz="8000" b="1" i="1" dirty="0">
              <a:solidFill>
                <a:srgbClr val="0070C0"/>
              </a:solidFill>
            </a:endParaRPr>
          </a:p>
        </p:txBody>
      </p:sp>
      <p:sp>
        <p:nvSpPr>
          <p:cNvPr id="12" name="Flowchart: Connector 11"/>
          <p:cNvSpPr/>
          <p:nvPr/>
        </p:nvSpPr>
        <p:spPr>
          <a:xfrm>
            <a:off x="1638718" y="4196024"/>
            <a:ext cx="2057400" cy="20574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8000" b="1" i="1" dirty="0" smtClean="0">
                <a:solidFill>
                  <a:srgbClr val="0070C0"/>
                </a:solidFill>
              </a:rPr>
              <a:t>z</a:t>
            </a:r>
            <a:endParaRPr lang="en-SG" sz="8000" b="1" i="1" dirty="0">
              <a:solidFill>
                <a:srgbClr val="0070C0"/>
              </a:solidFill>
            </a:endParaRPr>
          </a:p>
        </p:txBody>
      </p:sp>
      <p:cxnSp>
        <p:nvCxnSpPr>
          <p:cNvPr id="15" name="Straight Connector 14"/>
          <p:cNvCxnSpPr>
            <a:stCxn id="4" idx="6"/>
            <a:endCxn id="5" idx="2"/>
          </p:cNvCxnSpPr>
          <p:nvPr/>
        </p:nvCxnSpPr>
        <p:spPr>
          <a:xfrm>
            <a:off x="3696118" y="1943100"/>
            <a:ext cx="1637882" cy="0"/>
          </a:xfrm>
          <a:prstGeom prst="line">
            <a:avLst/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4"/>
            <a:endCxn id="12" idx="0"/>
          </p:cNvCxnSpPr>
          <p:nvPr/>
        </p:nvCxnSpPr>
        <p:spPr>
          <a:xfrm>
            <a:off x="2667418" y="2971800"/>
            <a:ext cx="0" cy="1224224"/>
          </a:xfrm>
          <a:prstGeom prst="line">
            <a:avLst/>
          </a:prstGeom>
          <a:ln w="762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5" idx="3"/>
            <a:endCxn id="12" idx="7"/>
          </p:cNvCxnSpPr>
          <p:nvPr/>
        </p:nvCxnSpPr>
        <p:spPr>
          <a:xfrm flipH="1">
            <a:off x="3394819" y="2670501"/>
            <a:ext cx="2240480" cy="1826822"/>
          </a:xfrm>
          <a:prstGeom prst="line">
            <a:avLst/>
          </a:prstGeom>
          <a:ln w="76200">
            <a:solidFill>
              <a:schemeClr val="bg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2045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Tm="0">
        <p:fade/>
      </p:transition>
    </mc:Choice>
    <mc:Fallback>
      <p:transition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/>
          <p:cNvSpPr/>
          <p:nvPr/>
        </p:nvSpPr>
        <p:spPr>
          <a:xfrm>
            <a:off x="1638718" y="914400"/>
            <a:ext cx="2057400" cy="20574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i="1" dirty="0" smtClean="0">
                <a:solidFill>
                  <a:srgbClr val="0070C0"/>
                </a:solidFill>
              </a:rPr>
              <a:t>x</a:t>
            </a:r>
            <a:endParaRPr lang="en-SG" sz="8000" b="1" i="1" dirty="0">
              <a:solidFill>
                <a:srgbClr val="0070C0"/>
              </a:solidFill>
            </a:endParaRPr>
          </a:p>
        </p:txBody>
      </p:sp>
      <p:sp>
        <p:nvSpPr>
          <p:cNvPr id="5" name="Flowchart: Connector 4"/>
          <p:cNvSpPr/>
          <p:nvPr/>
        </p:nvSpPr>
        <p:spPr>
          <a:xfrm>
            <a:off x="5334000" y="914400"/>
            <a:ext cx="2057400" cy="205740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8000" b="1" i="1" dirty="0" smtClean="0">
                <a:solidFill>
                  <a:srgbClr val="0070C0"/>
                </a:solidFill>
              </a:rPr>
              <a:t>y</a:t>
            </a:r>
            <a:endParaRPr lang="en-SG" sz="8000" b="1" i="1" dirty="0">
              <a:solidFill>
                <a:srgbClr val="0070C0"/>
              </a:solidFill>
            </a:endParaRPr>
          </a:p>
        </p:txBody>
      </p:sp>
      <p:sp>
        <p:nvSpPr>
          <p:cNvPr id="12" name="Flowchart: Connector 11"/>
          <p:cNvSpPr/>
          <p:nvPr/>
        </p:nvSpPr>
        <p:spPr>
          <a:xfrm>
            <a:off x="1638718" y="4196024"/>
            <a:ext cx="2057400" cy="20574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8000" b="1" i="1" dirty="0" smtClean="0">
                <a:solidFill>
                  <a:srgbClr val="0070C0"/>
                </a:solidFill>
              </a:rPr>
              <a:t>z</a:t>
            </a:r>
            <a:endParaRPr lang="en-SG" sz="8000" b="1" i="1" dirty="0">
              <a:solidFill>
                <a:srgbClr val="0070C0"/>
              </a:solidFill>
            </a:endParaRPr>
          </a:p>
        </p:txBody>
      </p:sp>
      <p:cxnSp>
        <p:nvCxnSpPr>
          <p:cNvPr id="15" name="Straight Connector 14"/>
          <p:cNvCxnSpPr>
            <a:stCxn id="4" idx="6"/>
            <a:endCxn id="5" idx="2"/>
          </p:cNvCxnSpPr>
          <p:nvPr/>
        </p:nvCxnSpPr>
        <p:spPr>
          <a:xfrm>
            <a:off x="3696118" y="1943100"/>
            <a:ext cx="1637882" cy="0"/>
          </a:xfrm>
          <a:prstGeom prst="line">
            <a:avLst/>
          </a:prstGeom>
          <a:ln w="76200">
            <a:solidFill>
              <a:srgbClr val="FFFF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4"/>
            <a:endCxn id="12" idx="0"/>
          </p:cNvCxnSpPr>
          <p:nvPr/>
        </p:nvCxnSpPr>
        <p:spPr>
          <a:xfrm>
            <a:off x="2667418" y="2971800"/>
            <a:ext cx="0" cy="1224224"/>
          </a:xfrm>
          <a:prstGeom prst="line">
            <a:avLst/>
          </a:prstGeom>
          <a:ln w="762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5" idx="3"/>
            <a:endCxn id="12" idx="7"/>
          </p:cNvCxnSpPr>
          <p:nvPr/>
        </p:nvCxnSpPr>
        <p:spPr>
          <a:xfrm flipH="1">
            <a:off x="3394819" y="2670501"/>
            <a:ext cx="2240480" cy="1826822"/>
          </a:xfrm>
          <a:prstGeom prst="line">
            <a:avLst/>
          </a:prstGeom>
          <a:ln w="76200">
            <a:solidFill>
              <a:srgbClr val="FFFF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4946639"/>
      </p:ext>
    </p:extLst>
  </p:cSld>
  <p:clrMapOvr>
    <a:masterClrMapping/>
  </p:clrMapOvr>
  <p:transition spd="slow" advTm="0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/>
          <p:cNvSpPr/>
          <p:nvPr/>
        </p:nvSpPr>
        <p:spPr>
          <a:xfrm>
            <a:off x="1638718" y="914400"/>
            <a:ext cx="2057400" cy="20574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i="1" dirty="0" smtClean="0">
                <a:solidFill>
                  <a:srgbClr val="0070C0"/>
                </a:solidFill>
              </a:rPr>
              <a:t>x</a:t>
            </a:r>
            <a:endParaRPr lang="en-SG" sz="8000" b="1" i="1" dirty="0">
              <a:solidFill>
                <a:srgbClr val="0070C0"/>
              </a:solidFill>
            </a:endParaRPr>
          </a:p>
        </p:txBody>
      </p:sp>
      <p:sp>
        <p:nvSpPr>
          <p:cNvPr id="5" name="Flowchart: Connector 4"/>
          <p:cNvSpPr/>
          <p:nvPr/>
        </p:nvSpPr>
        <p:spPr>
          <a:xfrm>
            <a:off x="5334000" y="914400"/>
            <a:ext cx="2057400" cy="20574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8000" b="1" i="1" dirty="0" smtClean="0">
                <a:solidFill>
                  <a:srgbClr val="0070C0"/>
                </a:solidFill>
              </a:rPr>
              <a:t>y</a:t>
            </a:r>
            <a:endParaRPr lang="en-SG" sz="8000" b="1" i="1" dirty="0">
              <a:solidFill>
                <a:srgbClr val="0070C0"/>
              </a:solidFill>
            </a:endParaRPr>
          </a:p>
        </p:txBody>
      </p:sp>
      <p:sp>
        <p:nvSpPr>
          <p:cNvPr id="12" name="Flowchart: Connector 11"/>
          <p:cNvSpPr/>
          <p:nvPr/>
        </p:nvSpPr>
        <p:spPr>
          <a:xfrm>
            <a:off x="1638718" y="4196024"/>
            <a:ext cx="2057400" cy="205740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8000" b="1" i="1" dirty="0" smtClean="0">
                <a:solidFill>
                  <a:srgbClr val="0070C0"/>
                </a:solidFill>
              </a:rPr>
              <a:t>z</a:t>
            </a:r>
            <a:endParaRPr lang="en-SG" sz="8000" b="1" i="1" dirty="0">
              <a:solidFill>
                <a:srgbClr val="0070C0"/>
              </a:solidFill>
            </a:endParaRPr>
          </a:p>
        </p:txBody>
      </p:sp>
      <p:cxnSp>
        <p:nvCxnSpPr>
          <p:cNvPr id="15" name="Straight Connector 14"/>
          <p:cNvCxnSpPr>
            <a:stCxn id="4" idx="6"/>
            <a:endCxn id="5" idx="2"/>
          </p:cNvCxnSpPr>
          <p:nvPr/>
        </p:nvCxnSpPr>
        <p:spPr>
          <a:xfrm>
            <a:off x="3696118" y="1943100"/>
            <a:ext cx="1637882" cy="0"/>
          </a:xfrm>
          <a:prstGeom prst="line">
            <a:avLst/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4"/>
            <a:endCxn id="12" idx="0"/>
          </p:cNvCxnSpPr>
          <p:nvPr/>
        </p:nvCxnSpPr>
        <p:spPr>
          <a:xfrm>
            <a:off x="2667418" y="2971800"/>
            <a:ext cx="0" cy="1224224"/>
          </a:xfrm>
          <a:prstGeom prst="line">
            <a:avLst/>
          </a:prstGeom>
          <a:ln w="76200">
            <a:solidFill>
              <a:srgbClr val="FFFF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5" idx="3"/>
            <a:endCxn id="12" idx="7"/>
          </p:cNvCxnSpPr>
          <p:nvPr/>
        </p:nvCxnSpPr>
        <p:spPr>
          <a:xfrm flipH="1">
            <a:off x="3394819" y="2670501"/>
            <a:ext cx="2240480" cy="1826822"/>
          </a:xfrm>
          <a:prstGeom prst="line">
            <a:avLst/>
          </a:prstGeom>
          <a:ln w="76200">
            <a:solidFill>
              <a:srgbClr val="FFFF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7115224"/>
      </p:ext>
    </p:extLst>
  </p:cSld>
  <p:clrMapOvr>
    <a:masterClrMapping/>
  </p:clrMapOvr>
  <p:transition spd="slow" advTm="0"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43000" y="2920465"/>
            <a:ext cx="2179320" cy="990600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Phase A</a:t>
            </a:r>
            <a:endParaRPr lang="en-SG" sz="2400" b="1" dirty="0"/>
          </a:p>
        </p:txBody>
      </p:sp>
      <p:sp>
        <p:nvSpPr>
          <p:cNvPr id="7" name="Rectangle 6"/>
          <p:cNvSpPr/>
          <p:nvPr/>
        </p:nvSpPr>
        <p:spPr>
          <a:xfrm>
            <a:off x="3474720" y="2920465"/>
            <a:ext cx="2179320" cy="990600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Phase B</a:t>
            </a:r>
            <a:endParaRPr lang="en-SG" sz="2400" b="1" dirty="0"/>
          </a:p>
        </p:txBody>
      </p:sp>
      <p:sp>
        <p:nvSpPr>
          <p:cNvPr id="8" name="Rectangle 7"/>
          <p:cNvSpPr/>
          <p:nvPr/>
        </p:nvSpPr>
        <p:spPr>
          <a:xfrm>
            <a:off x="5806440" y="2920465"/>
            <a:ext cx="2179320" cy="990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Phase C</a:t>
            </a:r>
            <a:endParaRPr lang="en-SG" sz="2400" b="1" dirty="0"/>
          </a:p>
        </p:txBody>
      </p:sp>
    </p:spTree>
    <p:extLst>
      <p:ext uri="{BB962C8B-B14F-4D97-AF65-F5344CB8AC3E}">
        <p14:creationId xmlns:p14="http://schemas.microsoft.com/office/powerpoint/2010/main" val="16348956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/>
          <p:cNvSpPr/>
          <p:nvPr/>
        </p:nvSpPr>
        <p:spPr>
          <a:xfrm>
            <a:off x="1638718" y="914400"/>
            <a:ext cx="2057400" cy="205740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i="1" dirty="0" smtClean="0">
                <a:solidFill>
                  <a:srgbClr val="0070C0"/>
                </a:solidFill>
              </a:rPr>
              <a:t>x</a:t>
            </a:r>
            <a:endParaRPr lang="en-SG" sz="8000" b="1" i="1" dirty="0">
              <a:solidFill>
                <a:srgbClr val="0070C0"/>
              </a:solidFill>
            </a:endParaRPr>
          </a:p>
        </p:txBody>
      </p:sp>
      <p:sp>
        <p:nvSpPr>
          <p:cNvPr id="5" name="Flowchart: Connector 4"/>
          <p:cNvSpPr/>
          <p:nvPr/>
        </p:nvSpPr>
        <p:spPr>
          <a:xfrm>
            <a:off x="5334000" y="914400"/>
            <a:ext cx="2057400" cy="20574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8000" b="1" i="1" dirty="0" smtClean="0">
                <a:solidFill>
                  <a:srgbClr val="0070C0"/>
                </a:solidFill>
              </a:rPr>
              <a:t>y</a:t>
            </a:r>
            <a:endParaRPr lang="en-SG" sz="8000" b="1" i="1" dirty="0">
              <a:solidFill>
                <a:srgbClr val="0070C0"/>
              </a:solidFill>
            </a:endParaRPr>
          </a:p>
        </p:txBody>
      </p:sp>
      <p:sp>
        <p:nvSpPr>
          <p:cNvPr id="12" name="Flowchart: Connector 11"/>
          <p:cNvSpPr/>
          <p:nvPr/>
        </p:nvSpPr>
        <p:spPr>
          <a:xfrm>
            <a:off x="1638718" y="4196024"/>
            <a:ext cx="2057400" cy="20574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8000" b="1" i="1" dirty="0" smtClean="0">
                <a:solidFill>
                  <a:srgbClr val="0070C0"/>
                </a:solidFill>
              </a:rPr>
              <a:t>z</a:t>
            </a:r>
            <a:endParaRPr lang="en-SG" sz="8000" b="1" i="1" dirty="0">
              <a:solidFill>
                <a:srgbClr val="0070C0"/>
              </a:solidFill>
            </a:endParaRPr>
          </a:p>
        </p:txBody>
      </p:sp>
      <p:cxnSp>
        <p:nvCxnSpPr>
          <p:cNvPr id="15" name="Straight Connector 14"/>
          <p:cNvCxnSpPr>
            <a:stCxn id="4" idx="6"/>
            <a:endCxn id="5" idx="2"/>
          </p:cNvCxnSpPr>
          <p:nvPr/>
        </p:nvCxnSpPr>
        <p:spPr>
          <a:xfrm>
            <a:off x="3696118" y="1943100"/>
            <a:ext cx="1637882" cy="0"/>
          </a:xfrm>
          <a:prstGeom prst="line">
            <a:avLst/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4"/>
            <a:endCxn id="12" idx="0"/>
          </p:cNvCxnSpPr>
          <p:nvPr/>
        </p:nvCxnSpPr>
        <p:spPr>
          <a:xfrm>
            <a:off x="2667418" y="2971800"/>
            <a:ext cx="0" cy="1224224"/>
          </a:xfrm>
          <a:prstGeom prst="line">
            <a:avLst/>
          </a:prstGeom>
          <a:ln w="76200">
            <a:solidFill>
              <a:srgbClr val="FFFF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5" idx="3"/>
            <a:endCxn id="12" idx="7"/>
          </p:cNvCxnSpPr>
          <p:nvPr/>
        </p:nvCxnSpPr>
        <p:spPr>
          <a:xfrm flipH="1">
            <a:off x="3394819" y="2670501"/>
            <a:ext cx="2240480" cy="1826822"/>
          </a:xfrm>
          <a:prstGeom prst="line">
            <a:avLst/>
          </a:prstGeom>
          <a:ln w="76200">
            <a:solidFill>
              <a:schemeClr val="bg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8082508"/>
      </p:ext>
    </p:extLst>
  </p:cSld>
  <p:clrMapOvr>
    <a:masterClrMapping/>
  </p:clrMapOvr>
  <p:transition spd="slow" advTm="0">
    <p:wipe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xyz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79389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20131214184227986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hase B"/>
          <p:cNvSpPr/>
          <p:nvPr/>
        </p:nvSpPr>
        <p:spPr>
          <a:xfrm>
            <a:off x="3474720" y="1524000"/>
            <a:ext cx="2179320" cy="990600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 b="1" dirty="0"/>
          </a:p>
        </p:txBody>
      </p:sp>
      <p:sp>
        <p:nvSpPr>
          <p:cNvPr id="5" name="phase C"/>
          <p:cNvSpPr/>
          <p:nvPr/>
        </p:nvSpPr>
        <p:spPr>
          <a:xfrm>
            <a:off x="5806440" y="1524000"/>
            <a:ext cx="2179320" cy="990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Phase C</a:t>
            </a:r>
            <a:endParaRPr lang="en-SG" sz="2400" b="1" dirty="0"/>
          </a:p>
        </p:txBody>
      </p:sp>
      <p:pic>
        <p:nvPicPr>
          <p:cNvPr id="6" name="Picture 2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815" y="1524000"/>
            <a:ext cx="2252160" cy="1010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6" name="xyz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PIndicator201312141842280294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0395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04166709 -0.1020833 -0.0004166709 -0.1020833 -0.0008333418 -0.2041667 E" pathEditMode="relative" ptsTypes="">
                                      <p:cBhvr>
                                        <p:cTn id="8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500" fill="hold"/>
                                        <p:tgtEl>
                                          <p:spTgt spid="16386"/>
                                        </p:tgtEl>
                                      </p:cBhvr>
                                      <p:by x="150000" y="150000"/>
                                      <p:to x="12500" y="125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hase B"/>
          <p:cNvSpPr/>
          <p:nvPr/>
        </p:nvSpPr>
        <p:spPr>
          <a:xfrm>
            <a:off x="3474720" y="1524000"/>
            <a:ext cx="2179320" cy="990600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 b="1" dirty="0"/>
          </a:p>
        </p:txBody>
      </p:sp>
      <p:sp>
        <p:nvSpPr>
          <p:cNvPr id="22" name="phase C"/>
          <p:cNvSpPr/>
          <p:nvPr/>
        </p:nvSpPr>
        <p:spPr>
          <a:xfrm>
            <a:off x="5806440" y="1524000"/>
            <a:ext cx="2179320" cy="990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Phase C</a:t>
            </a:r>
            <a:endParaRPr lang="en-SG" sz="2400" b="1" dirty="0"/>
          </a:p>
        </p:txBody>
      </p:sp>
      <p:pic>
        <p:nvPicPr>
          <p:cNvPr id="15362" name="Picture 2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815" y="1524000"/>
            <a:ext cx="2252160" cy="1010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xyz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2880" y="1600200"/>
            <a:ext cx="11430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90707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/>
    </mc:Choice>
    <mc:Fallback>
      <p:transition spd="med" advTm="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514600" y="3693855"/>
            <a:ext cx="5907592" cy="609600"/>
          </a:xfrm>
          <a:prstGeom prst="roundRect">
            <a:avLst>
              <a:gd name="adj" fmla="val 33621"/>
            </a:avLst>
          </a:prstGeom>
          <a:solidFill>
            <a:srgbClr val="FFFF00">
              <a:alpha val="57000"/>
            </a:srgb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TextBox 2"/>
          <p:cNvSpPr txBox="1"/>
          <p:nvPr/>
        </p:nvSpPr>
        <p:spPr>
          <a:xfrm>
            <a:off x="2554792" y="3617655"/>
            <a:ext cx="6248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Point 1. </a:t>
            </a:r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</a:rPr>
              <a:t>Blah </a:t>
            </a:r>
            <a:r>
              <a:rPr lang="en-US" sz="4000" dirty="0" err="1" smtClean="0">
                <a:solidFill>
                  <a:schemeClr val="bg1">
                    <a:lumMod val="50000"/>
                  </a:schemeClr>
                </a:solidFill>
              </a:rPr>
              <a:t>blah</a:t>
            </a:r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4000" dirty="0" err="1" smtClean="0">
                <a:solidFill>
                  <a:schemeClr val="bg1">
                    <a:lumMod val="50000"/>
                  </a:schemeClr>
                </a:solidFill>
              </a:rPr>
              <a:t>blah</a:t>
            </a:r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4000" dirty="0" err="1" smtClean="0">
                <a:solidFill>
                  <a:schemeClr val="bg1">
                    <a:lumMod val="50000"/>
                  </a:schemeClr>
                </a:solidFill>
              </a:rPr>
              <a:t>blah</a:t>
            </a:r>
            <a:endParaRPr lang="en-US" sz="40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Point 2. </a:t>
            </a:r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Blah </a:t>
            </a:r>
            <a:r>
              <a:rPr lang="en-US" sz="4000" dirty="0" err="1">
                <a:solidFill>
                  <a:schemeClr val="bg1">
                    <a:lumMod val="50000"/>
                  </a:schemeClr>
                </a:solidFill>
              </a:rPr>
              <a:t>blah</a:t>
            </a:r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4000" dirty="0" err="1">
                <a:solidFill>
                  <a:schemeClr val="bg1">
                    <a:lumMod val="50000"/>
                  </a:schemeClr>
                </a:solidFill>
              </a:rPr>
              <a:t>blah</a:t>
            </a:r>
            <a:endParaRPr lang="en-US" sz="4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Point 3. </a:t>
            </a:r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Blah </a:t>
            </a:r>
            <a:r>
              <a:rPr lang="en-US" sz="4000" dirty="0" err="1">
                <a:solidFill>
                  <a:schemeClr val="bg1">
                    <a:lumMod val="50000"/>
                  </a:schemeClr>
                </a:solidFill>
              </a:rPr>
              <a:t>blah</a:t>
            </a:r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4000" dirty="0" err="1">
                <a:solidFill>
                  <a:schemeClr val="bg1">
                    <a:lumMod val="50000"/>
                  </a:schemeClr>
                </a:solidFill>
              </a:rPr>
              <a:t>blah</a:t>
            </a:r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4000" dirty="0" err="1">
                <a:solidFill>
                  <a:schemeClr val="bg1">
                    <a:lumMod val="50000"/>
                  </a:schemeClr>
                </a:solidFill>
              </a:rPr>
              <a:t>blah</a:t>
            </a:r>
            <a:endParaRPr lang="en-US" sz="4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Point 4. </a:t>
            </a:r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Blah </a:t>
            </a:r>
            <a:r>
              <a:rPr lang="en-US" sz="4000" dirty="0" err="1" smtClean="0">
                <a:solidFill>
                  <a:schemeClr val="bg1">
                    <a:lumMod val="50000"/>
                  </a:schemeClr>
                </a:solidFill>
              </a:rPr>
              <a:t>blah</a:t>
            </a:r>
            <a:endParaRPr lang="en-SG" sz="4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phase B"/>
          <p:cNvSpPr/>
          <p:nvPr/>
        </p:nvSpPr>
        <p:spPr>
          <a:xfrm>
            <a:off x="3474720" y="1524000"/>
            <a:ext cx="2179320" cy="990600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 b="1" dirty="0"/>
          </a:p>
        </p:txBody>
      </p:sp>
      <p:sp>
        <p:nvSpPr>
          <p:cNvPr id="12" name="phase C"/>
          <p:cNvSpPr/>
          <p:nvPr/>
        </p:nvSpPr>
        <p:spPr>
          <a:xfrm>
            <a:off x="5806440" y="1524000"/>
            <a:ext cx="2179320" cy="990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Phase C</a:t>
            </a:r>
            <a:endParaRPr lang="en-SG" sz="2400" b="1" dirty="0"/>
          </a:p>
        </p:txBody>
      </p:sp>
      <p:pic>
        <p:nvPicPr>
          <p:cNvPr id="13" name="Picture 2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815" y="1524000"/>
            <a:ext cx="2252160" cy="1010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xyz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2880" y="1600200"/>
            <a:ext cx="11430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Freeform 9"/>
          <p:cNvSpPr/>
          <p:nvPr/>
        </p:nvSpPr>
        <p:spPr>
          <a:xfrm>
            <a:off x="2783393" y="2552281"/>
            <a:ext cx="5486400" cy="1075174"/>
          </a:xfrm>
          <a:custGeom>
            <a:avLst/>
            <a:gdLst>
              <a:gd name="connsiteX0" fmla="*/ 3044651 w 5486400"/>
              <a:gd name="connsiteY0" fmla="*/ 0 h 1075174"/>
              <a:gd name="connsiteX1" fmla="*/ 5184950 w 5486400"/>
              <a:gd name="connsiteY1" fmla="*/ 0 h 1075174"/>
              <a:gd name="connsiteX2" fmla="*/ 5486400 w 5486400"/>
              <a:gd name="connsiteY2" fmla="*/ 1075174 h 1075174"/>
              <a:gd name="connsiteX3" fmla="*/ 0 w 5486400"/>
              <a:gd name="connsiteY3" fmla="*/ 1075174 h 1075174"/>
              <a:gd name="connsiteX4" fmla="*/ 3044651 w 5486400"/>
              <a:gd name="connsiteY4" fmla="*/ 0 h 1075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6400" h="1075174">
                <a:moveTo>
                  <a:pt x="3044651" y="0"/>
                </a:moveTo>
                <a:lnTo>
                  <a:pt x="5184950" y="0"/>
                </a:lnTo>
                <a:lnTo>
                  <a:pt x="5486400" y="1075174"/>
                </a:lnTo>
                <a:lnTo>
                  <a:pt x="0" y="1075174"/>
                </a:lnTo>
                <a:lnTo>
                  <a:pt x="3044651" y="0"/>
                </a:lnTo>
                <a:close/>
              </a:path>
            </a:pathLst>
          </a:cu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bg1"/>
              </a:gs>
              <a:gs pos="100000">
                <a:srgbClr val="7030A0">
                  <a:lumMod val="88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286588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000"/>
    </mc:Choice>
    <mc:Fallback>
      <p:transition spd="med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2013121419155365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514600" y="3693855"/>
            <a:ext cx="5907592" cy="609600"/>
          </a:xfrm>
          <a:prstGeom prst="roundRect">
            <a:avLst>
              <a:gd name="adj" fmla="val 33621"/>
            </a:avLst>
          </a:prstGeom>
          <a:solidFill>
            <a:srgbClr val="FFFF00">
              <a:alpha val="57000"/>
            </a:srgb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TextBox 2"/>
          <p:cNvSpPr txBox="1"/>
          <p:nvPr/>
        </p:nvSpPr>
        <p:spPr>
          <a:xfrm>
            <a:off x="2554792" y="3617655"/>
            <a:ext cx="6248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Point 1. </a:t>
            </a:r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</a:rPr>
              <a:t>Blah </a:t>
            </a:r>
            <a:r>
              <a:rPr lang="en-US" sz="4000" dirty="0" err="1" smtClean="0">
                <a:solidFill>
                  <a:schemeClr val="bg1">
                    <a:lumMod val="50000"/>
                  </a:schemeClr>
                </a:solidFill>
              </a:rPr>
              <a:t>blah</a:t>
            </a:r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4000" dirty="0" err="1" smtClean="0">
                <a:solidFill>
                  <a:schemeClr val="bg1">
                    <a:lumMod val="50000"/>
                  </a:schemeClr>
                </a:solidFill>
              </a:rPr>
              <a:t>blah</a:t>
            </a:r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4000" dirty="0" err="1" smtClean="0">
                <a:solidFill>
                  <a:schemeClr val="bg1">
                    <a:lumMod val="50000"/>
                  </a:schemeClr>
                </a:solidFill>
              </a:rPr>
              <a:t>blah</a:t>
            </a:r>
            <a:endParaRPr lang="en-US" sz="40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Point 2. </a:t>
            </a:r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Blah </a:t>
            </a:r>
            <a:r>
              <a:rPr lang="en-US" sz="4000" dirty="0" err="1">
                <a:solidFill>
                  <a:schemeClr val="bg1">
                    <a:lumMod val="50000"/>
                  </a:schemeClr>
                </a:solidFill>
              </a:rPr>
              <a:t>blah</a:t>
            </a:r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4000" dirty="0" err="1">
                <a:solidFill>
                  <a:schemeClr val="bg1">
                    <a:lumMod val="50000"/>
                  </a:schemeClr>
                </a:solidFill>
              </a:rPr>
              <a:t>blah</a:t>
            </a:r>
            <a:endParaRPr lang="en-US" sz="4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Point 3. </a:t>
            </a:r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Blah </a:t>
            </a:r>
            <a:r>
              <a:rPr lang="en-US" sz="4000" dirty="0" err="1">
                <a:solidFill>
                  <a:schemeClr val="bg1">
                    <a:lumMod val="50000"/>
                  </a:schemeClr>
                </a:solidFill>
              </a:rPr>
              <a:t>blah</a:t>
            </a:r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4000" dirty="0" err="1">
                <a:solidFill>
                  <a:schemeClr val="bg1">
                    <a:lumMod val="50000"/>
                  </a:schemeClr>
                </a:solidFill>
              </a:rPr>
              <a:t>blah</a:t>
            </a:r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4000" dirty="0" err="1">
                <a:solidFill>
                  <a:schemeClr val="bg1">
                    <a:lumMod val="50000"/>
                  </a:schemeClr>
                </a:solidFill>
              </a:rPr>
              <a:t>blah</a:t>
            </a:r>
            <a:endParaRPr lang="en-US" sz="4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Point 4. </a:t>
            </a:r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Blah </a:t>
            </a:r>
            <a:r>
              <a:rPr lang="en-US" sz="4000" dirty="0" err="1" smtClean="0">
                <a:solidFill>
                  <a:schemeClr val="bg1">
                    <a:lumMod val="50000"/>
                  </a:schemeClr>
                </a:solidFill>
              </a:rPr>
              <a:t>blah</a:t>
            </a:r>
            <a:endParaRPr lang="en-SG" sz="4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phase B"/>
          <p:cNvSpPr/>
          <p:nvPr/>
        </p:nvSpPr>
        <p:spPr>
          <a:xfrm>
            <a:off x="3474720" y="1524000"/>
            <a:ext cx="2179320" cy="990600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 b="1" dirty="0"/>
          </a:p>
        </p:txBody>
      </p:sp>
      <p:sp>
        <p:nvSpPr>
          <p:cNvPr id="12" name="phase C"/>
          <p:cNvSpPr/>
          <p:nvPr/>
        </p:nvSpPr>
        <p:spPr>
          <a:xfrm>
            <a:off x="5806440" y="1524000"/>
            <a:ext cx="2179320" cy="990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Phase C</a:t>
            </a:r>
            <a:endParaRPr lang="en-SG" sz="2400" b="1" dirty="0"/>
          </a:p>
        </p:txBody>
      </p:sp>
      <p:pic>
        <p:nvPicPr>
          <p:cNvPr id="13" name="Picture 2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815" y="1524000"/>
            <a:ext cx="2252160" cy="1010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xyz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2880" y="1600200"/>
            <a:ext cx="11430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Freeform 9"/>
          <p:cNvSpPr/>
          <p:nvPr/>
        </p:nvSpPr>
        <p:spPr>
          <a:xfrm>
            <a:off x="2783393" y="2552281"/>
            <a:ext cx="5486400" cy="1075174"/>
          </a:xfrm>
          <a:custGeom>
            <a:avLst/>
            <a:gdLst>
              <a:gd name="connsiteX0" fmla="*/ 3044651 w 5486400"/>
              <a:gd name="connsiteY0" fmla="*/ 0 h 1075174"/>
              <a:gd name="connsiteX1" fmla="*/ 5184950 w 5486400"/>
              <a:gd name="connsiteY1" fmla="*/ 0 h 1075174"/>
              <a:gd name="connsiteX2" fmla="*/ 5486400 w 5486400"/>
              <a:gd name="connsiteY2" fmla="*/ 1075174 h 1075174"/>
              <a:gd name="connsiteX3" fmla="*/ 0 w 5486400"/>
              <a:gd name="connsiteY3" fmla="*/ 1075174 h 1075174"/>
              <a:gd name="connsiteX4" fmla="*/ 3044651 w 5486400"/>
              <a:gd name="connsiteY4" fmla="*/ 0 h 1075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6400" h="1075174">
                <a:moveTo>
                  <a:pt x="3044651" y="0"/>
                </a:moveTo>
                <a:lnTo>
                  <a:pt x="5184950" y="0"/>
                </a:lnTo>
                <a:lnTo>
                  <a:pt x="5486400" y="1075174"/>
                </a:lnTo>
                <a:lnTo>
                  <a:pt x="0" y="1075174"/>
                </a:lnTo>
                <a:lnTo>
                  <a:pt x="3044651" y="0"/>
                </a:lnTo>
                <a:close/>
              </a:path>
            </a:pathLst>
          </a:cu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bg1"/>
              </a:gs>
              <a:gs pos="100000">
                <a:srgbClr val="7030A0">
                  <a:lumMod val="88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2" name="PPIndicator201312141915537105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9006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/>
    </mc:Choice>
    <mc:Fallback>
      <p:transition spd="med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281822 0.04180117 -0.0281822 0.04180117 -0.0563644 0.08360234 E" pathEditMode="relative" ptsTypes="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  <p:to x="82551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514600" y="4267200"/>
            <a:ext cx="4876800" cy="609600"/>
          </a:xfrm>
          <a:prstGeom prst="roundRect">
            <a:avLst>
              <a:gd name="adj" fmla="val 33621"/>
            </a:avLst>
          </a:prstGeom>
          <a:solidFill>
            <a:srgbClr val="FFFF00">
              <a:alpha val="57000"/>
            </a:srgb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TextBox 2"/>
          <p:cNvSpPr txBox="1"/>
          <p:nvPr/>
        </p:nvSpPr>
        <p:spPr>
          <a:xfrm>
            <a:off x="2554792" y="3617655"/>
            <a:ext cx="6248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Point 1. </a:t>
            </a:r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</a:rPr>
              <a:t>Blah </a:t>
            </a:r>
            <a:r>
              <a:rPr lang="en-US" sz="4000" dirty="0" err="1" smtClean="0">
                <a:solidFill>
                  <a:schemeClr val="bg1">
                    <a:lumMod val="50000"/>
                  </a:schemeClr>
                </a:solidFill>
              </a:rPr>
              <a:t>blah</a:t>
            </a:r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4000" dirty="0" err="1" smtClean="0">
                <a:solidFill>
                  <a:schemeClr val="bg1">
                    <a:lumMod val="50000"/>
                  </a:schemeClr>
                </a:solidFill>
              </a:rPr>
              <a:t>blah</a:t>
            </a:r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4000" dirty="0" err="1" smtClean="0">
                <a:solidFill>
                  <a:schemeClr val="bg1">
                    <a:lumMod val="50000"/>
                  </a:schemeClr>
                </a:solidFill>
              </a:rPr>
              <a:t>blah</a:t>
            </a:r>
            <a:endParaRPr lang="en-US" sz="40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Point 2. </a:t>
            </a:r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Blah </a:t>
            </a:r>
            <a:r>
              <a:rPr lang="en-US" sz="4000" dirty="0" err="1">
                <a:solidFill>
                  <a:schemeClr val="bg1">
                    <a:lumMod val="50000"/>
                  </a:schemeClr>
                </a:solidFill>
              </a:rPr>
              <a:t>blah</a:t>
            </a:r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4000" dirty="0" err="1">
                <a:solidFill>
                  <a:schemeClr val="bg1">
                    <a:lumMod val="50000"/>
                  </a:schemeClr>
                </a:solidFill>
              </a:rPr>
              <a:t>blah</a:t>
            </a:r>
            <a:endParaRPr lang="en-US" sz="4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Point 3. </a:t>
            </a:r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Blah </a:t>
            </a:r>
            <a:r>
              <a:rPr lang="en-US" sz="4000" dirty="0" err="1">
                <a:solidFill>
                  <a:schemeClr val="bg1">
                    <a:lumMod val="50000"/>
                  </a:schemeClr>
                </a:solidFill>
              </a:rPr>
              <a:t>blah</a:t>
            </a:r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4000" dirty="0" err="1">
                <a:solidFill>
                  <a:schemeClr val="bg1">
                    <a:lumMod val="50000"/>
                  </a:schemeClr>
                </a:solidFill>
              </a:rPr>
              <a:t>blah</a:t>
            </a:r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4000" dirty="0" err="1">
                <a:solidFill>
                  <a:schemeClr val="bg1">
                    <a:lumMod val="50000"/>
                  </a:schemeClr>
                </a:solidFill>
              </a:rPr>
              <a:t>blah</a:t>
            </a:r>
            <a:endParaRPr lang="en-US" sz="4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Point 4. </a:t>
            </a:r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Blah </a:t>
            </a:r>
            <a:r>
              <a:rPr lang="en-US" sz="4000" dirty="0" err="1" smtClean="0">
                <a:solidFill>
                  <a:schemeClr val="bg1">
                    <a:lumMod val="50000"/>
                  </a:schemeClr>
                </a:solidFill>
              </a:rPr>
              <a:t>blah</a:t>
            </a:r>
            <a:endParaRPr lang="en-SG" sz="4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phase B"/>
          <p:cNvSpPr/>
          <p:nvPr/>
        </p:nvSpPr>
        <p:spPr>
          <a:xfrm>
            <a:off x="3474720" y="1524000"/>
            <a:ext cx="2179320" cy="990600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 b="1" dirty="0"/>
          </a:p>
        </p:txBody>
      </p:sp>
      <p:sp>
        <p:nvSpPr>
          <p:cNvPr id="12" name="phase C"/>
          <p:cNvSpPr/>
          <p:nvPr/>
        </p:nvSpPr>
        <p:spPr>
          <a:xfrm>
            <a:off x="5806440" y="1524000"/>
            <a:ext cx="2179320" cy="990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Phase C</a:t>
            </a:r>
            <a:endParaRPr lang="en-SG" sz="2400" b="1" dirty="0"/>
          </a:p>
        </p:txBody>
      </p:sp>
      <p:pic>
        <p:nvPicPr>
          <p:cNvPr id="13" name="Picture 2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815" y="1524000"/>
            <a:ext cx="2252160" cy="1010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xyz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2880" y="1600200"/>
            <a:ext cx="11430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Freeform 9"/>
          <p:cNvSpPr/>
          <p:nvPr/>
        </p:nvSpPr>
        <p:spPr>
          <a:xfrm>
            <a:off x="2783393" y="2552281"/>
            <a:ext cx="5486400" cy="1075174"/>
          </a:xfrm>
          <a:custGeom>
            <a:avLst/>
            <a:gdLst>
              <a:gd name="connsiteX0" fmla="*/ 3044651 w 5486400"/>
              <a:gd name="connsiteY0" fmla="*/ 0 h 1075174"/>
              <a:gd name="connsiteX1" fmla="*/ 5184950 w 5486400"/>
              <a:gd name="connsiteY1" fmla="*/ 0 h 1075174"/>
              <a:gd name="connsiteX2" fmla="*/ 5486400 w 5486400"/>
              <a:gd name="connsiteY2" fmla="*/ 1075174 h 1075174"/>
              <a:gd name="connsiteX3" fmla="*/ 0 w 5486400"/>
              <a:gd name="connsiteY3" fmla="*/ 1075174 h 1075174"/>
              <a:gd name="connsiteX4" fmla="*/ 3044651 w 5486400"/>
              <a:gd name="connsiteY4" fmla="*/ 0 h 1075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6400" h="1075174">
                <a:moveTo>
                  <a:pt x="3044651" y="0"/>
                </a:moveTo>
                <a:lnTo>
                  <a:pt x="5184950" y="0"/>
                </a:lnTo>
                <a:lnTo>
                  <a:pt x="5486400" y="1075174"/>
                </a:lnTo>
                <a:lnTo>
                  <a:pt x="0" y="1075174"/>
                </a:lnTo>
                <a:lnTo>
                  <a:pt x="3044651" y="0"/>
                </a:lnTo>
                <a:close/>
              </a:path>
            </a:pathLst>
          </a:cu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bg1"/>
              </a:gs>
              <a:gs pos="100000">
                <a:srgbClr val="7030A0">
                  <a:lumMod val="88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432323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000"/>
    </mc:Choice>
    <mc:Fallback>
      <p:transition spd="med" advTm="100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2013121419173855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514600" y="4267200"/>
            <a:ext cx="4876800" cy="609600"/>
          </a:xfrm>
          <a:prstGeom prst="roundRect">
            <a:avLst>
              <a:gd name="adj" fmla="val 33621"/>
            </a:avLst>
          </a:prstGeom>
          <a:solidFill>
            <a:srgbClr val="FFFF00">
              <a:alpha val="57000"/>
            </a:srgb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TextBox 2"/>
          <p:cNvSpPr txBox="1"/>
          <p:nvPr/>
        </p:nvSpPr>
        <p:spPr>
          <a:xfrm>
            <a:off x="2554792" y="3617655"/>
            <a:ext cx="6248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Point 1. </a:t>
            </a:r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</a:rPr>
              <a:t>Blah </a:t>
            </a:r>
            <a:r>
              <a:rPr lang="en-US" sz="4000" dirty="0" err="1" smtClean="0">
                <a:solidFill>
                  <a:schemeClr val="bg1">
                    <a:lumMod val="50000"/>
                  </a:schemeClr>
                </a:solidFill>
              </a:rPr>
              <a:t>blah</a:t>
            </a:r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4000" dirty="0" err="1" smtClean="0">
                <a:solidFill>
                  <a:schemeClr val="bg1">
                    <a:lumMod val="50000"/>
                  </a:schemeClr>
                </a:solidFill>
              </a:rPr>
              <a:t>blah</a:t>
            </a:r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4000" dirty="0" err="1" smtClean="0">
                <a:solidFill>
                  <a:schemeClr val="bg1">
                    <a:lumMod val="50000"/>
                  </a:schemeClr>
                </a:solidFill>
              </a:rPr>
              <a:t>blah</a:t>
            </a:r>
            <a:endParaRPr lang="en-US" sz="40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Point 2. </a:t>
            </a:r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Blah </a:t>
            </a:r>
            <a:r>
              <a:rPr lang="en-US" sz="4000" dirty="0" err="1">
                <a:solidFill>
                  <a:schemeClr val="bg1">
                    <a:lumMod val="50000"/>
                  </a:schemeClr>
                </a:solidFill>
              </a:rPr>
              <a:t>blah</a:t>
            </a:r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4000" dirty="0" err="1">
                <a:solidFill>
                  <a:schemeClr val="bg1">
                    <a:lumMod val="50000"/>
                  </a:schemeClr>
                </a:solidFill>
              </a:rPr>
              <a:t>blah</a:t>
            </a:r>
            <a:endParaRPr lang="en-US" sz="4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Point 3. </a:t>
            </a:r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Blah </a:t>
            </a:r>
            <a:r>
              <a:rPr lang="en-US" sz="4000" dirty="0" err="1">
                <a:solidFill>
                  <a:schemeClr val="bg1">
                    <a:lumMod val="50000"/>
                  </a:schemeClr>
                </a:solidFill>
              </a:rPr>
              <a:t>blah</a:t>
            </a:r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4000" dirty="0" err="1">
                <a:solidFill>
                  <a:schemeClr val="bg1">
                    <a:lumMod val="50000"/>
                  </a:schemeClr>
                </a:solidFill>
              </a:rPr>
              <a:t>blah</a:t>
            </a:r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4000" dirty="0" err="1">
                <a:solidFill>
                  <a:schemeClr val="bg1">
                    <a:lumMod val="50000"/>
                  </a:schemeClr>
                </a:solidFill>
              </a:rPr>
              <a:t>blah</a:t>
            </a:r>
            <a:endParaRPr lang="en-US" sz="4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Point 4. </a:t>
            </a:r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Blah </a:t>
            </a:r>
            <a:r>
              <a:rPr lang="en-US" sz="4000" dirty="0" err="1" smtClean="0">
                <a:solidFill>
                  <a:schemeClr val="bg1">
                    <a:lumMod val="50000"/>
                  </a:schemeClr>
                </a:solidFill>
              </a:rPr>
              <a:t>blah</a:t>
            </a:r>
            <a:endParaRPr lang="en-SG" sz="4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phase B"/>
          <p:cNvSpPr/>
          <p:nvPr/>
        </p:nvSpPr>
        <p:spPr>
          <a:xfrm>
            <a:off x="3474720" y="1524000"/>
            <a:ext cx="2179320" cy="990600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 b="1" dirty="0"/>
          </a:p>
        </p:txBody>
      </p:sp>
      <p:sp>
        <p:nvSpPr>
          <p:cNvPr id="12" name="phase C"/>
          <p:cNvSpPr/>
          <p:nvPr/>
        </p:nvSpPr>
        <p:spPr>
          <a:xfrm>
            <a:off x="5806440" y="1524000"/>
            <a:ext cx="2179320" cy="990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Phase C</a:t>
            </a:r>
            <a:endParaRPr lang="en-SG" sz="2400" b="1" dirty="0"/>
          </a:p>
        </p:txBody>
      </p:sp>
      <p:pic>
        <p:nvPicPr>
          <p:cNvPr id="13" name="Picture 2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815" y="1524000"/>
            <a:ext cx="2252160" cy="1010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xyz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2880" y="1600200"/>
            <a:ext cx="11430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Freeform 9"/>
          <p:cNvSpPr/>
          <p:nvPr/>
        </p:nvSpPr>
        <p:spPr>
          <a:xfrm>
            <a:off x="2783393" y="2552281"/>
            <a:ext cx="5486400" cy="1075174"/>
          </a:xfrm>
          <a:custGeom>
            <a:avLst/>
            <a:gdLst>
              <a:gd name="connsiteX0" fmla="*/ 3044651 w 5486400"/>
              <a:gd name="connsiteY0" fmla="*/ 0 h 1075174"/>
              <a:gd name="connsiteX1" fmla="*/ 5184950 w 5486400"/>
              <a:gd name="connsiteY1" fmla="*/ 0 h 1075174"/>
              <a:gd name="connsiteX2" fmla="*/ 5486400 w 5486400"/>
              <a:gd name="connsiteY2" fmla="*/ 1075174 h 1075174"/>
              <a:gd name="connsiteX3" fmla="*/ 0 w 5486400"/>
              <a:gd name="connsiteY3" fmla="*/ 1075174 h 1075174"/>
              <a:gd name="connsiteX4" fmla="*/ 3044651 w 5486400"/>
              <a:gd name="connsiteY4" fmla="*/ 0 h 1075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6400" h="1075174">
                <a:moveTo>
                  <a:pt x="3044651" y="0"/>
                </a:moveTo>
                <a:lnTo>
                  <a:pt x="5184950" y="0"/>
                </a:lnTo>
                <a:lnTo>
                  <a:pt x="5486400" y="1075174"/>
                </a:lnTo>
                <a:lnTo>
                  <a:pt x="0" y="1075174"/>
                </a:lnTo>
                <a:lnTo>
                  <a:pt x="3044651" y="0"/>
                </a:lnTo>
                <a:close/>
              </a:path>
            </a:pathLst>
          </a:cu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bg1"/>
              </a:gs>
              <a:gs pos="100000">
                <a:srgbClr val="7030A0">
                  <a:lumMod val="88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2" name="PPIndicator201312141917386020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3533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/>
    </mc:Choice>
    <mc:Fallback>
      <p:transition spd="med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2708333 0.0459096 0.02708333 0.0459096 0.05416667 0.0918192 E" pathEditMode="relative" ptsTypes="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  <p:to x="120313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514600" y="4896896"/>
            <a:ext cx="5867400" cy="609600"/>
          </a:xfrm>
          <a:prstGeom prst="roundRect">
            <a:avLst>
              <a:gd name="adj" fmla="val 33621"/>
            </a:avLst>
          </a:prstGeom>
          <a:solidFill>
            <a:srgbClr val="FFFF00">
              <a:alpha val="57000"/>
            </a:srgb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TextBox 2"/>
          <p:cNvSpPr txBox="1"/>
          <p:nvPr/>
        </p:nvSpPr>
        <p:spPr>
          <a:xfrm>
            <a:off x="2554792" y="3617655"/>
            <a:ext cx="6248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Point 1. </a:t>
            </a:r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</a:rPr>
              <a:t>Blah </a:t>
            </a:r>
            <a:r>
              <a:rPr lang="en-US" sz="4000" dirty="0" err="1" smtClean="0">
                <a:solidFill>
                  <a:schemeClr val="bg1">
                    <a:lumMod val="50000"/>
                  </a:schemeClr>
                </a:solidFill>
              </a:rPr>
              <a:t>blah</a:t>
            </a:r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4000" dirty="0" err="1" smtClean="0">
                <a:solidFill>
                  <a:schemeClr val="bg1">
                    <a:lumMod val="50000"/>
                  </a:schemeClr>
                </a:solidFill>
              </a:rPr>
              <a:t>blah</a:t>
            </a:r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4000" dirty="0" err="1" smtClean="0">
                <a:solidFill>
                  <a:schemeClr val="bg1">
                    <a:lumMod val="50000"/>
                  </a:schemeClr>
                </a:solidFill>
              </a:rPr>
              <a:t>blah</a:t>
            </a:r>
            <a:endParaRPr lang="en-US" sz="40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Point 2. </a:t>
            </a:r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Blah </a:t>
            </a:r>
            <a:r>
              <a:rPr lang="en-US" sz="4000" dirty="0" err="1">
                <a:solidFill>
                  <a:schemeClr val="bg1">
                    <a:lumMod val="50000"/>
                  </a:schemeClr>
                </a:solidFill>
              </a:rPr>
              <a:t>blah</a:t>
            </a:r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4000" dirty="0" err="1">
                <a:solidFill>
                  <a:schemeClr val="bg1">
                    <a:lumMod val="50000"/>
                  </a:schemeClr>
                </a:solidFill>
              </a:rPr>
              <a:t>blah</a:t>
            </a:r>
            <a:endParaRPr lang="en-US" sz="4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Point 3. </a:t>
            </a:r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Blah </a:t>
            </a:r>
            <a:r>
              <a:rPr lang="en-US" sz="4000" dirty="0" err="1">
                <a:solidFill>
                  <a:schemeClr val="bg1">
                    <a:lumMod val="50000"/>
                  </a:schemeClr>
                </a:solidFill>
              </a:rPr>
              <a:t>blah</a:t>
            </a:r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4000" dirty="0" err="1">
                <a:solidFill>
                  <a:schemeClr val="bg1">
                    <a:lumMod val="50000"/>
                  </a:schemeClr>
                </a:solidFill>
              </a:rPr>
              <a:t>blah</a:t>
            </a:r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4000" dirty="0" err="1">
                <a:solidFill>
                  <a:schemeClr val="bg1">
                    <a:lumMod val="50000"/>
                  </a:schemeClr>
                </a:solidFill>
              </a:rPr>
              <a:t>blah</a:t>
            </a:r>
            <a:endParaRPr lang="en-US" sz="4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Point 4. </a:t>
            </a:r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Blah </a:t>
            </a:r>
            <a:r>
              <a:rPr lang="en-US" sz="4000" dirty="0" err="1" smtClean="0">
                <a:solidFill>
                  <a:schemeClr val="bg1">
                    <a:lumMod val="50000"/>
                  </a:schemeClr>
                </a:solidFill>
              </a:rPr>
              <a:t>blah</a:t>
            </a:r>
            <a:endParaRPr lang="en-SG" sz="4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phase B"/>
          <p:cNvSpPr/>
          <p:nvPr/>
        </p:nvSpPr>
        <p:spPr>
          <a:xfrm>
            <a:off x="3474720" y="1524000"/>
            <a:ext cx="2179320" cy="990600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 b="1" dirty="0"/>
          </a:p>
        </p:txBody>
      </p:sp>
      <p:sp>
        <p:nvSpPr>
          <p:cNvPr id="12" name="phase C"/>
          <p:cNvSpPr/>
          <p:nvPr/>
        </p:nvSpPr>
        <p:spPr>
          <a:xfrm>
            <a:off x="5806440" y="1524000"/>
            <a:ext cx="2179320" cy="990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Phase C</a:t>
            </a:r>
            <a:endParaRPr lang="en-SG" sz="2400" b="1" dirty="0"/>
          </a:p>
        </p:txBody>
      </p:sp>
      <p:pic>
        <p:nvPicPr>
          <p:cNvPr id="13" name="Picture 2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815" y="1524000"/>
            <a:ext cx="2252160" cy="1010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xyz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2880" y="1600200"/>
            <a:ext cx="11430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Freeform 9"/>
          <p:cNvSpPr/>
          <p:nvPr/>
        </p:nvSpPr>
        <p:spPr>
          <a:xfrm>
            <a:off x="2783393" y="2552281"/>
            <a:ext cx="5486400" cy="1075174"/>
          </a:xfrm>
          <a:custGeom>
            <a:avLst/>
            <a:gdLst>
              <a:gd name="connsiteX0" fmla="*/ 3044651 w 5486400"/>
              <a:gd name="connsiteY0" fmla="*/ 0 h 1075174"/>
              <a:gd name="connsiteX1" fmla="*/ 5184950 w 5486400"/>
              <a:gd name="connsiteY1" fmla="*/ 0 h 1075174"/>
              <a:gd name="connsiteX2" fmla="*/ 5486400 w 5486400"/>
              <a:gd name="connsiteY2" fmla="*/ 1075174 h 1075174"/>
              <a:gd name="connsiteX3" fmla="*/ 0 w 5486400"/>
              <a:gd name="connsiteY3" fmla="*/ 1075174 h 1075174"/>
              <a:gd name="connsiteX4" fmla="*/ 3044651 w 5486400"/>
              <a:gd name="connsiteY4" fmla="*/ 0 h 1075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6400" h="1075174">
                <a:moveTo>
                  <a:pt x="3044651" y="0"/>
                </a:moveTo>
                <a:lnTo>
                  <a:pt x="5184950" y="0"/>
                </a:lnTo>
                <a:lnTo>
                  <a:pt x="5486400" y="1075174"/>
                </a:lnTo>
                <a:lnTo>
                  <a:pt x="0" y="1075174"/>
                </a:lnTo>
                <a:lnTo>
                  <a:pt x="3044651" y="0"/>
                </a:lnTo>
                <a:close/>
              </a:path>
            </a:pathLst>
          </a:cu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bg1"/>
              </a:gs>
              <a:gs pos="100000">
                <a:srgbClr val="7030A0">
                  <a:lumMod val="88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653324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000"/>
    </mc:Choice>
    <mc:Fallback>
      <p:transition spd="med" advTm="100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2013121419174571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514600" y="4896896"/>
            <a:ext cx="5867400" cy="609600"/>
          </a:xfrm>
          <a:prstGeom prst="roundRect">
            <a:avLst>
              <a:gd name="adj" fmla="val 33621"/>
            </a:avLst>
          </a:prstGeom>
          <a:solidFill>
            <a:srgbClr val="FFFF00">
              <a:alpha val="57000"/>
            </a:srgb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TextBox 2"/>
          <p:cNvSpPr txBox="1"/>
          <p:nvPr/>
        </p:nvSpPr>
        <p:spPr>
          <a:xfrm>
            <a:off x="2554792" y="3617655"/>
            <a:ext cx="6248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Point 1. </a:t>
            </a:r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</a:rPr>
              <a:t>Blah </a:t>
            </a:r>
            <a:r>
              <a:rPr lang="en-US" sz="4000" dirty="0" err="1" smtClean="0">
                <a:solidFill>
                  <a:schemeClr val="bg1">
                    <a:lumMod val="50000"/>
                  </a:schemeClr>
                </a:solidFill>
              </a:rPr>
              <a:t>blah</a:t>
            </a:r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4000" dirty="0" err="1" smtClean="0">
                <a:solidFill>
                  <a:schemeClr val="bg1">
                    <a:lumMod val="50000"/>
                  </a:schemeClr>
                </a:solidFill>
              </a:rPr>
              <a:t>blah</a:t>
            </a:r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4000" dirty="0" err="1" smtClean="0">
                <a:solidFill>
                  <a:schemeClr val="bg1">
                    <a:lumMod val="50000"/>
                  </a:schemeClr>
                </a:solidFill>
              </a:rPr>
              <a:t>blah</a:t>
            </a:r>
            <a:endParaRPr lang="en-US" sz="40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Point 2. </a:t>
            </a:r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Blah </a:t>
            </a:r>
            <a:r>
              <a:rPr lang="en-US" sz="4000" dirty="0" err="1">
                <a:solidFill>
                  <a:schemeClr val="bg1">
                    <a:lumMod val="50000"/>
                  </a:schemeClr>
                </a:solidFill>
              </a:rPr>
              <a:t>blah</a:t>
            </a:r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4000" dirty="0" err="1">
                <a:solidFill>
                  <a:schemeClr val="bg1">
                    <a:lumMod val="50000"/>
                  </a:schemeClr>
                </a:solidFill>
              </a:rPr>
              <a:t>blah</a:t>
            </a:r>
            <a:endParaRPr lang="en-US" sz="4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Point 3. </a:t>
            </a:r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Blah </a:t>
            </a:r>
            <a:r>
              <a:rPr lang="en-US" sz="4000" dirty="0" err="1">
                <a:solidFill>
                  <a:schemeClr val="bg1">
                    <a:lumMod val="50000"/>
                  </a:schemeClr>
                </a:solidFill>
              </a:rPr>
              <a:t>blah</a:t>
            </a:r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4000" dirty="0" err="1">
                <a:solidFill>
                  <a:schemeClr val="bg1">
                    <a:lumMod val="50000"/>
                  </a:schemeClr>
                </a:solidFill>
              </a:rPr>
              <a:t>blah</a:t>
            </a:r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4000" dirty="0" err="1">
                <a:solidFill>
                  <a:schemeClr val="bg1">
                    <a:lumMod val="50000"/>
                  </a:schemeClr>
                </a:solidFill>
              </a:rPr>
              <a:t>blah</a:t>
            </a:r>
            <a:endParaRPr lang="en-US" sz="4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Point 4. </a:t>
            </a:r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Blah </a:t>
            </a:r>
            <a:r>
              <a:rPr lang="en-US" sz="4000" dirty="0" err="1" smtClean="0">
                <a:solidFill>
                  <a:schemeClr val="bg1">
                    <a:lumMod val="50000"/>
                  </a:schemeClr>
                </a:solidFill>
              </a:rPr>
              <a:t>blah</a:t>
            </a:r>
            <a:endParaRPr lang="en-SG" sz="4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phase B"/>
          <p:cNvSpPr/>
          <p:nvPr/>
        </p:nvSpPr>
        <p:spPr>
          <a:xfrm>
            <a:off x="3474720" y="1524000"/>
            <a:ext cx="2179320" cy="990600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 b="1" dirty="0"/>
          </a:p>
        </p:txBody>
      </p:sp>
      <p:sp>
        <p:nvSpPr>
          <p:cNvPr id="12" name="phase C"/>
          <p:cNvSpPr/>
          <p:nvPr/>
        </p:nvSpPr>
        <p:spPr>
          <a:xfrm>
            <a:off x="5806440" y="1524000"/>
            <a:ext cx="2179320" cy="990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Phase C</a:t>
            </a:r>
            <a:endParaRPr lang="en-SG" sz="2400" b="1" dirty="0"/>
          </a:p>
        </p:txBody>
      </p:sp>
      <p:pic>
        <p:nvPicPr>
          <p:cNvPr id="13" name="Picture 2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815" y="1524000"/>
            <a:ext cx="2252160" cy="1010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xyz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2880" y="1600200"/>
            <a:ext cx="11430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Freeform 9"/>
          <p:cNvSpPr/>
          <p:nvPr/>
        </p:nvSpPr>
        <p:spPr>
          <a:xfrm>
            <a:off x="2783393" y="2552281"/>
            <a:ext cx="5486400" cy="1075174"/>
          </a:xfrm>
          <a:custGeom>
            <a:avLst/>
            <a:gdLst>
              <a:gd name="connsiteX0" fmla="*/ 3044651 w 5486400"/>
              <a:gd name="connsiteY0" fmla="*/ 0 h 1075174"/>
              <a:gd name="connsiteX1" fmla="*/ 5184950 w 5486400"/>
              <a:gd name="connsiteY1" fmla="*/ 0 h 1075174"/>
              <a:gd name="connsiteX2" fmla="*/ 5486400 w 5486400"/>
              <a:gd name="connsiteY2" fmla="*/ 1075174 h 1075174"/>
              <a:gd name="connsiteX3" fmla="*/ 0 w 5486400"/>
              <a:gd name="connsiteY3" fmla="*/ 1075174 h 1075174"/>
              <a:gd name="connsiteX4" fmla="*/ 3044651 w 5486400"/>
              <a:gd name="connsiteY4" fmla="*/ 0 h 1075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6400" h="1075174">
                <a:moveTo>
                  <a:pt x="3044651" y="0"/>
                </a:moveTo>
                <a:lnTo>
                  <a:pt x="5184950" y="0"/>
                </a:lnTo>
                <a:lnTo>
                  <a:pt x="5486400" y="1075174"/>
                </a:lnTo>
                <a:lnTo>
                  <a:pt x="0" y="1075174"/>
                </a:lnTo>
                <a:lnTo>
                  <a:pt x="3044651" y="0"/>
                </a:lnTo>
                <a:close/>
              </a:path>
            </a:pathLst>
          </a:cu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bg1"/>
              </a:gs>
              <a:gs pos="100000">
                <a:srgbClr val="7030A0">
                  <a:lumMod val="88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2" name="PPIndicator201312141917457607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1218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/>
    </mc:Choice>
    <mc:Fallback>
      <p:transition spd="med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5208333 0.04371185 -0.05208333 0.04371185 -0.1041667 0.0874237 E" pathEditMode="relative" ptsTypes="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  <p:to x="67532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20131214181428928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43000" y="2920465"/>
            <a:ext cx="2179320" cy="990600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Phase A</a:t>
            </a:r>
            <a:endParaRPr lang="en-SG" sz="2400" b="1" dirty="0"/>
          </a:p>
        </p:txBody>
      </p:sp>
      <p:sp>
        <p:nvSpPr>
          <p:cNvPr id="7" name="Rectangle 6"/>
          <p:cNvSpPr/>
          <p:nvPr/>
        </p:nvSpPr>
        <p:spPr>
          <a:xfrm>
            <a:off x="3474720" y="2920465"/>
            <a:ext cx="2179320" cy="990600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Phase B</a:t>
            </a:r>
            <a:endParaRPr lang="en-SG" sz="2400" b="1" dirty="0"/>
          </a:p>
        </p:txBody>
      </p:sp>
      <p:sp>
        <p:nvSpPr>
          <p:cNvPr id="8" name="Rectangle 7"/>
          <p:cNvSpPr/>
          <p:nvPr/>
        </p:nvSpPr>
        <p:spPr>
          <a:xfrm>
            <a:off x="5806440" y="2920465"/>
            <a:ext cx="2179320" cy="990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Phase C</a:t>
            </a:r>
            <a:endParaRPr lang="en-SG" sz="2400" b="1" dirty="0"/>
          </a:p>
        </p:txBody>
      </p:sp>
      <p:pic>
        <p:nvPicPr>
          <p:cNvPr id="2" name="PPIndicator201312141814289730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1534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 -0.1018129 0 -0.1018129 0 -0.2036257 E" pathEditMode="relative" ptsTypes="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 -0.1018129 0 -0.1018129 0 -0.2036257 E" pathEditMode="relative" ptsTypes="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 -0.1018129 0 -0.1018129 0 -0.2036257 E" pathEditMode="relative" ptsTypes="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514600" y="5496448"/>
            <a:ext cx="3962400" cy="609600"/>
          </a:xfrm>
          <a:prstGeom prst="roundRect">
            <a:avLst>
              <a:gd name="adj" fmla="val 33621"/>
            </a:avLst>
          </a:prstGeom>
          <a:solidFill>
            <a:srgbClr val="FFFF00">
              <a:alpha val="57000"/>
            </a:srgb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TextBox 2"/>
          <p:cNvSpPr txBox="1"/>
          <p:nvPr/>
        </p:nvSpPr>
        <p:spPr>
          <a:xfrm>
            <a:off x="2554792" y="3617655"/>
            <a:ext cx="6248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Point 1. </a:t>
            </a:r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</a:rPr>
              <a:t>Blah </a:t>
            </a:r>
            <a:r>
              <a:rPr lang="en-US" sz="4000" dirty="0" err="1" smtClean="0">
                <a:solidFill>
                  <a:schemeClr val="bg1">
                    <a:lumMod val="50000"/>
                  </a:schemeClr>
                </a:solidFill>
              </a:rPr>
              <a:t>blah</a:t>
            </a:r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4000" dirty="0" err="1" smtClean="0">
                <a:solidFill>
                  <a:schemeClr val="bg1">
                    <a:lumMod val="50000"/>
                  </a:schemeClr>
                </a:solidFill>
              </a:rPr>
              <a:t>blah</a:t>
            </a:r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4000" dirty="0" err="1" smtClean="0">
                <a:solidFill>
                  <a:schemeClr val="bg1">
                    <a:lumMod val="50000"/>
                  </a:schemeClr>
                </a:solidFill>
              </a:rPr>
              <a:t>blah</a:t>
            </a:r>
            <a:endParaRPr lang="en-US" sz="40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Point 2. </a:t>
            </a:r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Blah </a:t>
            </a:r>
            <a:r>
              <a:rPr lang="en-US" sz="4000" dirty="0" err="1">
                <a:solidFill>
                  <a:schemeClr val="bg1">
                    <a:lumMod val="50000"/>
                  </a:schemeClr>
                </a:solidFill>
              </a:rPr>
              <a:t>blah</a:t>
            </a:r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4000" dirty="0" err="1">
                <a:solidFill>
                  <a:schemeClr val="bg1">
                    <a:lumMod val="50000"/>
                  </a:schemeClr>
                </a:solidFill>
              </a:rPr>
              <a:t>blah</a:t>
            </a:r>
            <a:endParaRPr lang="en-US" sz="4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Point 3. </a:t>
            </a:r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Blah </a:t>
            </a:r>
            <a:r>
              <a:rPr lang="en-US" sz="4000" dirty="0" err="1">
                <a:solidFill>
                  <a:schemeClr val="bg1">
                    <a:lumMod val="50000"/>
                  </a:schemeClr>
                </a:solidFill>
              </a:rPr>
              <a:t>blah</a:t>
            </a:r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4000" dirty="0" err="1">
                <a:solidFill>
                  <a:schemeClr val="bg1">
                    <a:lumMod val="50000"/>
                  </a:schemeClr>
                </a:solidFill>
              </a:rPr>
              <a:t>blah</a:t>
            </a:r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4000" dirty="0" err="1">
                <a:solidFill>
                  <a:schemeClr val="bg1">
                    <a:lumMod val="50000"/>
                  </a:schemeClr>
                </a:solidFill>
              </a:rPr>
              <a:t>blah</a:t>
            </a:r>
            <a:endParaRPr lang="en-US" sz="4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Point 4. </a:t>
            </a:r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Blah </a:t>
            </a:r>
            <a:r>
              <a:rPr lang="en-US" sz="4000" dirty="0" err="1" smtClean="0">
                <a:solidFill>
                  <a:schemeClr val="bg1">
                    <a:lumMod val="50000"/>
                  </a:schemeClr>
                </a:solidFill>
              </a:rPr>
              <a:t>blah</a:t>
            </a:r>
            <a:endParaRPr lang="en-SG" sz="4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phase B"/>
          <p:cNvSpPr/>
          <p:nvPr/>
        </p:nvSpPr>
        <p:spPr>
          <a:xfrm>
            <a:off x="3474720" y="1524000"/>
            <a:ext cx="2179320" cy="990600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 b="1" dirty="0"/>
          </a:p>
        </p:txBody>
      </p:sp>
      <p:sp>
        <p:nvSpPr>
          <p:cNvPr id="12" name="phase C"/>
          <p:cNvSpPr/>
          <p:nvPr/>
        </p:nvSpPr>
        <p:spPr>
          <a:xfrm>
            <a:off x="5806440" y="1524000"/>
            <a:ext cx="2179320" cy="990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Phase C</a:t>
            </a:r>
            <a:endParaRPr lang="en-SG" sz="2400" b="1" dirty="0"/>
          </a:p>
        </p:txBody>
      </p:sp>
      <p:pic>
        <p:nvPicPr>
          <p:cNvPr id="13" name="Picture 2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815" y="1524000"/>
            <a:ext cx="2252160" cy="1010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xyz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2880" y="1600200"/>
            <a:ext cx="11430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Freeform 9"/>
          <p:cNvSpPr/>
          <p:nvPr/>
        </p:nvSpPr>
        <p:spPr>
          <a:xfrm>
            <a:off x="2783393" y="2552281"/>
            <a:ext cx="5486400" cy="1075174"/>
          </a:xfrm>
          <a:custGeom>
            <a:avLst/>
            <a:gdLst>
              <a:gd name="connsiteX0" fmla="*/ 3044651 w 5486400"/>
              <a:gd name="connsiteY0" fmla="*/ 0 h 1075174"/>
              <a:gd name="connsiteX1" fmla="*/ 5184950 w 5486400"/>
              <a:gd name="connsiteY1" fmla="*/ 0 h 1075174"/>
              <a:gd name="connsiteX2" fmla="*/ 5486400 w 5486400"/>
              <a:gd name="connsiteY2" fmla="*/ 1075174 h 1075174"/>
              <a:gd name="connsiteX3" fmla="*/ 0 w 5486400"/>
              <a:gd name="connsiteY3" fmla="*/ 1075174 h 1075174"/>
              <a:gd name="connsiteX4" fmla="*/ 3044651 w 5486400"/>
              <a:gd name="connsiteY4" fmla="*/ 0 h 1075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6400" h="1075174">
                <a:moveTo>
                  <a:pt x="3044651" y="0"/>
                </a:moveTo>
                <a:lnTo>
                  <a:pt x="5184950" y="0"/>
                </a:lnTo>
                <a:lnTo>
                  <a:pt x="5486400" y="1075174"/>
                </a:lnTo>
                <a:lnTo>
                  <a:pt x="0" y="1075174"/>
                </a:lnTo>
                <a:lnTo>
                  <a:pt x="3044651" y="0"/>
                </a:lnTo>
                <a:close/>
              </a:path>
            </a:pathLst>
          </a:cu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bg1"/>
              </a:gs>
              <a:gs pos="100000">
                <a:srgbClr val="7030A0">
                  <a:lumMod val="88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336842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000"/>
    </mc:Choice>
    <mc:Fallback>
      <p:transition spd="med" advTm="100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Ack2013121414543928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665" y="1600200"/>
            <a:ext cx="6994670" cy="4525963"/>
          </a:xfrm>
        </p:spPr>
      </p:pic>
    </p:spTree>
    <p:extLst>
      <p:ext uri="{BB962C8B-B14F-4D97-AF65-F5344CB8AC3E}">
        <p14:creationId xmlns:p14="http://schemas.microsoft.com/office/powerpoint/2010/main" val="7601680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hase A"/>
          <p:cNvSpPr/>
          <p:nvPr/>
        </p:nvSpPr>
        <p:spPr>
          <a:xfrm>
            <a:off x="1143000" y="1524000"/>
            <a:ext cx="2179320" cy="990600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 b="1" dirty="0"/>
          </a:p>
        </p:txBody>
      </p:sp>
      <p:sp>
        <p:nvSpPr>
          <p:cNvPr id="7" name="phase B"/>
          <p:cNvSpPr/>
          <p:nvPr/>
        </p:nvSpPr>
        <p:spPr>
          <a:xfrm>
            <a:off x="3474720" y="1524000"/>
            <a:ext cx="2179320" cy="990600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Phase B</a:t>
            </a:r>
            <a:endParaRPr lang="en-SG" sz="2400" b="1" dirty="0"/>
          </a:p>
        </p:txBody>
      </p:sp>
      <p:sp>
        <p:nvSpPr>
          <p:cNvPr id="8" name="phase C"/>
          <p:cNvSpPr/>
          <p:nvPr/>
        </p:nvSpPr>
        <p:spPr>
          <a:xfrm>
            <a:off x="5806440" y="1524000"/>
            <a:ext cx="2179320" cy="990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Phase C</a:t>
            </a:r>
            <a:endParaRPr lang="en-SG" sz="2400" b="1" dirty="0"/>
          </a:p>
        </p:txBody>
      </p:sp>
    </p:spTree>
    <p:extLst>
      <p:ext uri="{BB962C8B-B14F-4D97-AF65-F5344CB8AC3E}">
        <p14:creationId xmlns:p14="http://schemas.microsoft.com/office/powerpoint/2010/main" val="24335499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20131214181734718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utline"/>
          <p:cNvSpPr/>
          <p:nvPr/>
        </p:nvSpPr>
        <p:spPr>
          <a:xfrm>
            <a:off x="1147187" y="1524000"/>
            <a:ext cx="2179320" cy="990600"/>
          </a:xfrm>
          <a:prstGeom prst="rect">
            <a:avLst/>
          </a:prstGeom>
          <a:noFill/>
          <a:ln>
            <a:solidFill>
              <a:srgbClr val="7030A0"/>
            </a:solidFill>
            <a:prstDash val="sysDot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 b="1" dirty="0"/>
          </a:p>
        </p:txBody>
      </p:sp>
      <p:sp>
        <p:nvSpPr>
          <p:cNvPr id="7" name="phase B"/>
          <p:cNvSpPr/>
          <p:nvPr/>
        </p:nvSpPr>
        <p:spPr>
          <a:xfrm>
            <a:off x="3474720" y="1524000"/>
            <a:ext cx="2179320" cy="990600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Phase B</a:t>
            </a:r>
            <a:endParaRPr lang="en-SG" sz="2400" b="1" dirty="0"/>
          </a:p>
        </p:txBody>
      </p:sp>
      <p:sp>
        <p:nvSpPr>
          <p:cNvPr id="8" name="phase C"/>
          <p:cNvSpPr/>
          <p:nvPr/>
        </p:nvSpPr>
        <p:spPr>
          <a:xfrm>
            <a:off x="5806440" y="1524000"/>
            <a:ext cx="2179320" cy="990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Phase C</a:t>
            </a:r>
            <a:endParaRPr lang="en-SG" sz="2400" b="1" dirty="0"/>
          </a:p>
        </p:txBody>
      </p:sp>
      <p:pic>
        <p:nvPicPr>
          <p:cNvPr id="2" name="PPIndicator201312141817347656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9" name="Freeform 8"/>
          <p:cNvSpPr/>
          <p:nvPr/>
        </p:nvSpPr>
        <p:spPr>
          <a:xfrm>
            <a:off x="720758" y="2552281"/>
            <a:ext cx="6799180" cy="866811"/>
          </a:xfrm>
          <a:custGeom>
            <a:avLst/>
            <a:gdLst>
              <a:gd name="connsiteX0" fmla="*/ 2331218 w 6863024"/>
              <a:gd name="connsiteY0" fmla="*/ 0 h 904352"/>
              <a:gd name="connsiteX1" fmla="*/ 4521758 w 6863024"/>
              <a:gd name="connsiteY1" fmla="*/ 0 h 904352"/>
              <a:gd name="connsiteX2" fmla="*/ 6863024 w 6863024"/>
              <a:gd name="connsiteY2" fmla="*/ 904352 h 904352"/>
              <a:gd name="connsiteX3" fmla="*/ 0 w 6863024"/>
              <a:gd name="connsiteY3" fmla="*/ 904352 h 904352"/>
              <a:gd name="connsiteX4" fmla="*/ 2331218 w 6863024"/>
              <a:gd name="connsiteY4" fmla="*/ 0 h 904352"/>
              <a:gd name="connsiteX0" fmla="*/ 0 w 6899630"/>
              <a:gd name="connsiteY0" fmla="*/ 50241 h 904352"/>
              <a:gd name="connsiteX1" fmla="*/ 4558364 w 6899630"/>
              <a:gd name="connsiteY1" fmla="*/ 0 h 904352"/>
              <a:gd name="connsiteX2" fmla="*/ 6899630 w 6899630"/>
              <a:gd name="connsiteY2" fmla="*/ 904352 h 904352"/>
              <a:gd name="connsiteX3" fmla="*/ 36606 w 6899630"/>
              <a:gd name="connsiteY3" fmla="*/ 904352 h 904352"/>
              <a:gd name="connsiteX4" fmla="*/ 0 w 6899630"/>
              <a:gd name="connsiteY4" fmla="*/ 50241 h 904352"/>
              <a:gd name="connsiteX0" fmla="*/ 0 w 6899630"/>
              <a:gd name="connsiteY0" fmla="*/ 10048 h 864159"/>
              <a:gd name="connsiteX1" fmla="*/ 2180289 w 6899630"/>
              <a:gd name="connsiteY1" fmla="*/ 0 h 864159"/>
              <a:gd name="connsiteX2" fmla="*/ 6899630 w 6899630"/>
              <a:gd name="connsiteY2" fmla="*/ 864159 h 864159"/>
              <a:gd name="connsiteX3" fmla="*/ 36606 w 6899630"/>
              <a:gd name="connsiteY3" fmla="*/ 864159 h 864159"/>
              <a:gd name="connsiteX4" fmla="*/ 0 w 6899630"/>
              <a:gd name="connsiteY4" fmla="*/ 10048 h 864159"/>
              <a:gd name="connsiteX0" fmla="*/ 455409 w 7355039"/>
              <a:gd name="connsiteY0" fmla="*/ 10048 h 864159"/>
              <a:gd name="connsiteX1" fmla="*/ 2635698 w 7355039"/>
              <a:gd name="connsiteY1" fmla="*/ 0 h 864159"/>
              <a:gd name="connsiteX2" fmla="*/ 7355039 w 7355039"/>
              <a:gd name="connsiteY2" fmla="*/ 864159 h 864159"/>
              <a:gd name="connsiteX3" fmla="*/ 0 w 7355039"/>
              <a:gd name="connsiteY3" fmla="*/ 864159 h 864159"/>
              <a:gd name="connsiteX4" fmla="*/ 455409 w 7355039"/>
              <a:gd name="connsiteY4" fmla="*/ 10048 h 864159"/>
              <a:gd name="connsiteX0" fmla="*/ 455409 w 6955276"/>
              <a:gd name="connsiteY0" fmla="*/ 10048 h 864159"/>
              <a:gd name="connsiteX1" fmla="*/ 2635698 w 6955276"/>
              <a:gd name="connsiteY1" fmla="*/ 0 h 864159"/>
              <a:gd name="connsiteX2" fmla="*/ 6955276 w 6955276"/>
              <a:gd name="connsiteY2" fmla="*/ 854111 h 864159"/>
              <a:gd name="connsiteX3" fmla="*/ 0 w 6955276"/>
              <a:gd name="connsiteY3" fmla="*/ 864159 h 864159"/>
              <a:gd name="connsiteX4" fmla="*/ 455409 w 6955276"/>
              <a:gd name="connsiteY4" fmla="*/ 10048 h 864159"/>
              <a:gd name="connsiteX0" fmla="*/ 455409 w 6935843"/>
              <a:gd name="connsiteY0" fmla="*/ 10048 h 866811"/>
              <a:gd name="connsiteX1" fmla="*/ 2635698 w 6935843"/>
              <a:gd name="connsiteY1" fmla="*/ 0 h 866811"/>
              <a:gd name="connsiteX2" fmla="*/ 6935843 w 6935843"/>
              <a:gd name="connsiteY2" fmla="*/ 866811 h 866811"/>
              <a:gd name="connsiteX3" fmla="*/ 0 w 6935843"/>
              <a:gd name="connsiteY3" fmla="*/ 864159 h 866811"/>
              <a:gd name="connsiteX4" fmla="*/ 455409 w 6935843"/>
              <a:gd name="connsiteY4" fmla="*/ 10048 h 866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35843" h="866811">
                <a:moveTo>
                  <a:pt x="455409" y="10048"/>
                </a:moveTo>
                <a:lnTo>
                  <a:pt x="2635698" y="0"/>
                </a:lnTo>
                <a:lnTo>
                  <a:pt x="6935843" y="866811"/>
                </a:lnTo>
                <a:lnTo>
                  <a:pt x="0" y="864159"/>
                </a:lnTo>
                <a:lnTo>
                  <a:pt x="455409" y="10048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bg1"/>
              </a:gs>
              <a:gs pos="100000">
                <a:srgbClr val="7030A0">
                  <a:lumMod val="88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phase A"/>
          <p:cNvSpPr/>
          <p:nvPr/>
        </p:nvSpPr>
        <p:spPr>
          <a:xfrm>
            <a:off x="1143000" y="1524000"/>
            <a:ext cx="2179320" cy="990600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 b="1" dirty="0"/>
          </a:p>
        </p:txBody>
      </p:sp>
    </p:spTree>
    <p:extLst>
      <p:ext uri="{BB962C8B-B14F-4D97-AF65-F5344CB8AC3E}">
        <p14:creationId xmlns:p14="http://schemas.microsoft.com/office/powerpoint/2010/main" val="32080499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1025 0.1611111 0.1025 0.1611111 0.205 0.3222222 E" pathEditMode="relative" ptsTypes="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6" presetClass="emph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  <p:to x="313986" y="161538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4" grpId="0" animBg="1"/>
      <p:bldP spid="4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hase A"/>
          <p:cNvSpPr/>
          <p:nvPr/>
        </p:nvSpPr>
        <p:spPr>
          <a:xfrm>
            <a:off x="685800" y="3429000"/>
            <a:ext cx="6842760" cy="1600200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 b="1" dirty="0"/>
          </a:p>
        </p:txBody>
      </p:sp>
      <p:sp>
        <p:nvSpPr>
          <p:cNvPr id="11" name="spotlight"/>
          <p:cNvSpPr/>
          <p:nvPr/>
        </p:nvSpPr>
        <p:spPr>
          <a:xfrm>
            <a:off x="5235863" y="3637504"/>
            <a:ext cx="2181497" cy="1219200"/>
          </a:xfrm>
          <a:custGeom>
            <a:avLst/>
            <a:gdLst/>
            <a:ahLst/>
            <a:cxnLst/>
            <a:rect l="l" t="t" r="r" b="b"/>
            <a:pathLst>
              <a:path w="2181497" h="1219200">
                <a:moveTo>
                  <a:pt x="0" y="0"/>
                </a:moveTo>
                <a:lnTo>
                  <a:pt x="2181497" y="0"/>
                </a:lnTo>
                <a:lnTo>
                  <a:pt x="2181497" y="1219200"/>
                </a:lnTo>
                <a:lnTo>
                  <a:pt x="0" y="1219200"/>
                </a:lnTo>
                <a:lnTo>
                  <a:pt x="609600" y="60960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7030A0"/>
                </a:solidFill>
              </a:rPr>
              <a:t>    Step 3</a:t>
            </a:r>
            <a:endParaRPr lang="en-SG" sz="2400" b="1" dirty="0">
              <a:solidFill>
                <a:srgbClr val="7030A0"/>
              </a:solidFill>
            </a:endParaRPr>
          </a:p>
        </p:txBody>
      </p:sp>
      <p:sp>
        <p:nvSpPr>
          <p:cNvPr id="18" name="Freeform 17"/>
          <p:cNvSpPr/>
          <p:nvPr/>
        </p:nvSpPr>
        <p:spPr>
          <a:xfrm>
            <a:off x="720758" y="2552281"/>
            <a:ext cx="6799180" cy="866811"/>
          </a:xfrm>
          <a:custGeom>
            <a:avLst/>
            <a:gdLst>
              <a:gd name="connsiteX0" fmla="*/ 2331218 w 6863024"/>
              <a:gd name="connsiteY0" fmla="*/ 0 h 904352"/>
              <a:gd name="connsiteX1" fmla="*/ 4521758 w 6863024"/>
              <a:gd name="connsiteY1" fmla="*/ 0 h 904352"/>
              <a:gd name="connsiteX2" fmla="*/ 6863024 w 6863024"/>
              <a:gd name="connsiteY2" fmla="*/ 904352 h 904352"/>
              <a:gd name="connsiteX3" fmla="*/ 0 w 6863024"/>
              <a:gd name="connsiteY3" fmla="*/ 904352 h 904352"/>
              <a:gd name="connsiteX4" fmla="*/ 2331218 w 6863024"/>
              <a:gd name="connsiteY4" fmla="*/ 0 h 904352"/>
              <a:gd name="connsiteX0" fmla="*/ 0 w 6899630"/>
              <a:gd name="connsiteY0" fmla="*/ 50241 h 904352"/>
              <a:gd name="connsiteX1" fmla="*/ 4558364 w 6899630"/>
              <a:gd name="connsiteY1" fmla="*/ 0 h 904352"/>
              <a:gd name="connsiteX2" fmla="*/ 6899630 w 6899630"/>
              <a:gd name="connsiteY2" fmla="*/ 904352 h 904352"/>
              <a:gd name="connsiteX3" fmla="*/ 36606 w 6899630"/>
              <a:gd name="connsiteY3" fmla="*/ 904352 h 904352"/>
              <a:gd name="connsiteX4" fmla="*/ 0 w 6899630"/>
              <a:gd name="connsiteY4" fmla="*/ 50241 h 904352"/>
              <a:gd name="connsiteX0" fmla="*/ 0 w 6899630"/>
              <a:gd name="connsiteY0" fmla="*/ 10048 h 864159"/>
              <a:gd name="connsiteX1" fmla="*/ 2180289 w 6899630"/>
              <a:gd name="connsiteY1" fmla="*/ 0 h 864159"/>
              <a:gd name="connsiteX2" fmla="*/ 6899630 w 6899630"/>
              <a:gd name="connsiteY2" fmla="*/ 864159 h 864159"/>
              <a:gd name="connsiteX3" fmla="*/ 36606 w 6899630"/>
              <a:gd name="connsiteY3" fmla="*/ 864159 h 864159"/>
              <a:gd name="connsiteX4" fmla="*/ 0 w 6899630"/>
              <a:gd name="connsiteY4" fmla="*/ 10048 h 864159"/>
              <a:gd name="connsiteX0" fmla="*/ 455409 w 7355039"/>
              <a:gd name="connsiteY0" fmla="*/ 10048 h 864159"/>
              <a:gd name="connsiteX1" fmla="*/ 2635698 w 7355039"/>
              <a:gd name="connsiteY1" fmla="*/ 0 h 864159"/>
              <a:gd name="connsiteX2" fmla="*/ 7355039 w 7355039"/>
              <a:gd name="connsiteY2" fmla="*/ 864159 h 864159"/>
              <a:gd name="connsiteX3" fmla="*/ 0 w 7355039"/>
              <a:gd name="connsiteY3" fmla="*/ 864159 h 864159"/>
              <a:gd name="connsiteX4" fmla="*/ 455409 w 7355039"/>
              <a:gd name="connsiteY4" fmla="*/ 10048 h 864159"/>
              <a:gd name="connsiteX0" fmla="*/ 455409 w 6955276"/>
              <a:gd name="connsiteY0" fmla="*/ 10048 h 864159"/>
              <a:gd name="connsiteX1" fmla="*/ 2635698 w 6955276"/>
              <a:gd name="connsiteY1" fmla="*/ 0 h 864159"/>
              <a:gd name="connsiteX2" fmla="*/ 6955276 w 6955276"/>
              <a:gd name="connsiteY2" fmla="*/ 854111 h 864159"/>
              <a:gd name="connsiteX3" fmla="*/ 0 w 6955276"/>
              <a:gd name="connsiteY3" fmla="*/ 864159 h 864159"/>
              <a:gd name="connsiteX4" fmla="*/ 455409 w 6955276"/>
              <a:gd name="connsiteY4" fmla="*/ 10048 h 864159"/>
              <a:gd name="connsiteX0" fmla="*/ 455409 w 6935843"/>
              <a:gd name="connsiteY0" fmla="*/ 10048 h 866811"/>
              <a:gd name="connsiteX1" fmla="*/ 2635698 w 6935843"/>
              <a:gd name="connsiteY1" fmla="*/ 0 h 866811"/>
              <a:gd name="connsiteX2" fmla="*/ 6935843 w 6935843"/>
              <a:gd name="connsiteY2" fmla="*/ 866811 h 866811"/>
              <a:gd name="connsiteX3" fmla="*/ 0 w 6935843"/>
              <a:gd name="connsiteY3" fmla="*/ 864159 h 866811"/>
              <a:gd name="connsiteX4" fmla="*/ 455409 w 6935843"/>
              <a:gd name="connsiteY4" fmla="*/ 10048 h 866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35843" h="866811">
                <a:moveTo>
                  <a:pt x="455409" y="10048"/>
                </a:moveTo>
                <a:lnTo>
                  <a:pt x="2635698" y="0"/>
                </a:lnTo>
                <a:lnTo>
                  <a:pt x="6935843" y="866811"/>
                </a:lnTo>
                <a:lnTo>
                  <a:pt x="0" y="864159"/>
                </a:lnTo>
                <a:lnTo>
                  <a:pt x="455409" y="10048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bg1"/>
              </a:gs>
              <a:gs pos="100000">
                <a:srgbClr val="7030A0">
                  <a:lumMod val="88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outline"/>
          <p:cNvSpPr/>
          <p:nvPr/>
        </p:nvSpPr>
        <p:spPr>
          <a:xfrm>
            <a:off x="1157235" y="1524000"/>
            <a:ext cx="2179320" cy="990600"/>
          </a:xfrm>
          <a:prstGeom prst="rect">
            <a:avLst/>
          </a:prstGeom>
          <a:noFill/>
          <a:ln>
            <a:solidFill>
              <a:srgbClr val="7030A0"/>
            </a:solidFill>
            <a:prstDash val="sysDot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Phase B</a:t>
            </a:r>
            <a:endParaRPr lang="en-SG" sz="2400" b="1" dirty="0"/>
          </a:p>
        </p:txBody>
      </p:sp>
      <p:sp>
        <p:nvSpPr>
          <p:cNvPr id="21" name="phase B"/>
          <p:cNvSpPr/>
          <p:nvPr/>
        </p:nvSpPr>
        <p:spPr>
          <a:xfrm>
            <a:off x="3474720" y="1524000"/>
            <a:ext cx="2179320" cy="990600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Phase B</a:t>
            </a:r>
            <a:endParaRPr lang="en-SG" sz="2400" b="1" dirty="0"/>
          </a:p>
        </p:txBody>
      </p:sp>
      <p:sp>
        <p:nvSpPr>
          <p:cNvPr id="22" name="phase C"/>
          <p:cNvSpPr/>
          <p:nvPr/>
        </p:nvSpPr>
        <p:spPr>
          <a:xfrm>
            <a:off x="5806440" y="1524000"/>
            <a:ext cx="2179320" cy="990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Phase C</a:t>
            </a:r>
            <a:endParaRPr lang="en-SG" sz="2400" b="1" dirty="0"/>
          </a:p>
        </p:txBody>
      </p:sp>
      <p:sp>
        <p:nvSpPr>
          <p:cNvPr id="10" name="Pentagon 9"/>
          <p:cNvSpPr/>
          <p:nvPr/>
        </p:nvSpPr>
        <p:spPr>
          <a:xfrm>
            <a:off x="2941656" y="3627456"/>
            <a:ext cx="2819400" cy="1219200"/>
          </a:xfrm>
          <a:custGeom>
            <a:avLst/>
            <a:gdLst/>
            <a:ahLst/>
            <a:cxnLst/>
            <a:rect l="l" t="t" r="r" b="b"/>
            <a:pathLst>
              <a:path w="2819400" h="1219200">
                <a:moveTo>
                  <a:pt x="0" y="0"/>
                </a:moveTo>
                <a:lnTo>
                  <a:pt x="2209800" y="0"/>
                </a:lnTo>
                <a:lnTo>
                  <a:pt x="2819400" y="609600"/>
                </a:lnTo>
                <a:lnTo>
                  <a:pt x="2209800" y="1219200"/>
                </a:lnTo>
                <a:lnTo>
                  <a:pt x="0" y="1219200"/>
                </a:lnTo>
                <a:lnTo>
                  <a:pt x="609600" y="60960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7030A0"/>
                </a:solidFill>
              </a:rPr>
              <a:t>Step 2</a:t>
            </a:r>
            <a:endParaRPr lang="en-SG" sz="2400" b="1" dirty="0">
              <a:solidFill>
                <a:srgbClr val="7030A0"/>
              </a:solidFill>
            </a:endParaRPr>
          </a:p>
        </p:txBody>
      </p:sp>
      <p:sp>
        <p:nvSpPr>
          <p:cNvPr id="12" name="Pentagon 11"/>
          <p:cNvSpPr/>
          <p:nvPr/>
        </p:nvSpPr>
        <p:spPr>
          <a:xfrm>
            <a:off x="808056" y="3625782"/>
            <a:ext cx="2667000" cy="1219200"/>
          </a:xfrm>
          <a:prstGeom prst="homePlat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7030A0"/>
                </a:solidFill>
              </a:rPr>
              <a:t>Step 1</a:t>
            </a:r>
            <a:endParaRPr lang="en-SG" sz="24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37195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Spotlight20131214182344187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hase A"/>
          <p:cNvSpPr/>
          <p:nvPr/>
        </p:nvSpPr>
        <p:spPr>
          <a:xfrm>
            <a:off x="685800" y="3429000"/>
            <a:ext cx="6842760" cy="1600200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 b="1" dirty="0"/>
          </a:p>
        </p:txBody>
      </p:sp>
      <p:sp>
        <p:nvSpPr>
          <p:cNvPr id="11" name="spotlight"/>
          <p:cNvSpPr/>
          <p:nvPr/>
        </p:nvSpPr>
        <p:spPr>
          <a:xfrm>
            <a:off x="5235863" y="3637504"/>
            <a:ext cx="2181497" cy="1219200"/>
          </a:xfrm>
          <a:custGeom>
            <a:avLst/>
            <a:gdLst/>
            <a:ahLst/>
            <a:cxnLst/>
            <a:rect l="l" t="t" r="r" b="b"/>
            <a:pathLst>
              <a:path w="2181497" h="1219200">
                <a:moveTo>
                  <a:pt x="0" y="0"/>
                </a:moveTo>
                <a:lnTo>
                  <a:pt x="2181497" y="0"/>
                </a:lnTo>
                <a:lnTo>
                  <a:pt x="2181497" y="1219200"/>
                </a:lnTo>
                <a:lnTo>
                  <a:pt x="0" y="1219200"/>
                </a:lnTo>
                <a:lnTo>
                  <a:pt x="609600" y="60960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7030A0"/>
                </a:solidFill>
              </a:rPr>
              <a:t>    Step 3</a:t>
            </a:r>
            <a:endParaRPr lang="en-SG" sz="2400" b="1" dirty="0">
              <a:solidFill>
                <a:srgbClr val="7030A0"/>
              </a:solidFill>
            </a:endParaRPr>
          </a:p>
        </p:txBody>
      </p:sp>
      <p:sp>
        <p:nvSpPr>
          <p:cNvPr id="18" name="Freeform 17"/>
          <p:cNvSpPr/>
          <p:nvPr/>
        </p:nvSpPr>
        <p:spPr>
          <a:xfrm>
            <a:off x="720758" y="2552281"/>
            <a:ext cx="6799180" cy="866811"/>
          </a:xfrm>
          <a:custGeom>
            <a:avLst/>
            <a:gdLst>
              <a:gd name="connsiteX0" fmla="*/ 2331218 w 6863024"/>
              <a:gd name="connsiteY0" fmla="*/ 0 h 904352"/>
              <a:gd name="connsiteX1" fmla="*/ 4521758 w 6863024"/>
              <a:gd name="connsiteY1" fmla="*/ 0 h 904352"/>
              <a:gd name="connsiteX2" fmla="*/ 6863024 w 6863024"/>
              <a:gd name="connsiteY2" fmla="*/ 904352 h 904352"/>
              <a:gd name="connsiteX3" fmla="*/ 0 w 6863024"/>
              <a:gd name="connsiteY3" fmla="*/ 904352 h 904352"/>
              <a:gd name="connsiteX4" fmla="*/ 2331218 w 6863024"/>
              <a:gd name="connsiteY4" fmla="*/ 0 h 904352"/>
              <a:gd name="connsiteX0" fmla="*/ 0 w 6899630"/>
              <a:gd name="connsiteY0" fmla="*/ 50241 h 904352"/>
              <a:gd name="connsiteX1" fmla="*/ 4558364 w 6899630"/>
              <a:gd name="connsiteY1" fmla="*/ 0 h 904352"/>
              <a:gd name="connsiteX2" fmla="*/ 6899630 w 6899630"/>
              <a:gd name="connsiteY2" fmla="*/ 904352 h 904352"/>
              <a:gd name="connsiteX3" fmla="*/ 36606 w 6899630"/>
              <a:gd name="connsiteY3" fmla="*/ 904352 h 904352"/>
              <a:gd name="connsiteX4" fmla="*/ 0 w 6899630"/>
              <a:gd name="connsiteY4" fmla="*/ 50241 h 904352"/>
              <a:gd name="connsiteX0" fmla="*/ 0 w 6899630"/>
              <a:gd name="connsiteY0" fmla="*/ 10048 h 864159"/>
              <a:gd name="connsiteX1" fmla="*/ 2180289 w 6899630"/>
              <a:gd name="connsiteY1" fmla="*/ 0 h 864159"/>
              <a:gd name="connsiteX2" fmla="*/ 6899630 w 6899630"/>
              <a:gd name="connsiteY2" fmla="*/ 864159 h 864159"/>
              <a:gd name="connsiteX3" fmla="*/ 36606 w 6899630"/>
              <a:gd name="connsiteY3" fmla="*/ 864159 h 864159"/>
              <a:gd name="connsiteX4" fmla="*/ 0 w 6899630"/>
              <a:gd name="connsiteY4" fmla="*/ 10048 h 864159"/>
              <a:gd name="connsiteX0" fmla="*/ 455409 w 7355039"/>
              <a:gd name="connsiteY0" fmla="*/ 10048 h 864159"/>
              <a:gd name="connsiteX1" fmla="*/ 2635698 w 7355039"/>
              <a:gd name="connsiteY1" fmla="*/ 0 h 864159"/>
              <a:gd name="connsiteX2" fmla="*/ 7355039 w 7355039"/>
              <a:gd name="connsiteY2" fmla="*/ 864159 h 864159"/>
              <a:gd name="connsiteX3" fmla="*/ 0 w 7355039"/>
              <a:gd name="connsiteY3" fmla="*/ 864159 h 864159"/>
              <a:gd name="connsiteX4" fmla="*/ 455409 w 7355039"/>
              <a:gd name="connsiteY4" fmla="*/ 10048 h 864159"/>
              <a:gd name="connsiteX0" fmla="*/ 455409 w 6955276"/>
              <a:gd name="connsiteY0" fmla="*/ 10048 h 864159"/>
              <a:gd name="connsiteX1" fmla="*/ 2635698 w 6955276"/>
              <a:gd name="connsiteY1" fmla="*/ 0 h 864159"/>
              <a:gd name="connsiteX2" fmla="*/ 6955276 w 6955276"/>
              <a:gd name="connsiteY2" fmla="*/ 854111 h 864159"/>
              <a:gd name="connsiteX3" fmla="*/ 0 w 6955276"/>
              <a:gd name="connsiteY3" fmla="*/ 864159 h 864159"/>
              <a:gd name="connsiteX4" fmla="*/ 455409 w 6955276"/>
              <a:gd name="connsiteY4" fmla="*/ 10048 h 864159"/>
              <a:gd name="connsiteX0" fmla="*/ 455409 w 6935843"/>
              <a:gd name="connsiteY0" fmla="*/ 10048 h 866811"/>
              <a:gd name="connsiteX1" fmla="*/ 2635698 w 6935843"/>
              <a:gd name="connsiteY1" fmla="*/ 0 h 866811"/>
              <a:gd name="connsiteX2" fmla="*/ 6935843 w 6935843"/>
              <a:gd name="connsiteY2" fmla="*/ 866811 h 866811"/>
              <a:gd name="connsiteX3" fmla="*/ 0 w 6935843"/>
              <a:gd name="connsiteY3" fmla="*/ 864159 h 866811"/>
              <a:gd name="connsiteX4" fmla="*/ 455409 w 6935843"/>
              <a:gd name="connsiteY4" fmla="*/ 10048 h 866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35843" h="866811">
                <a:moveTo>
                  <a:pt x="455409" y="10048"/>
                </a:moveTo>
                <a:lnTo>
                  <a:pt x="2635698" y="0"/>
                </a:lnTo>
                <a:lnTo>
                  <a:pt x="6935843" y="866811"/>
                </a:lnTo>
                <a:lnTo>
                  <a:pt x="0" y="864159"/>
                </a:lnTo>
                <a:lnTo>
                  <a:pt x="455409" y="10048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bg1"/>
              </a:gs>
              <a:gs pos="100000">
                <a:srgbClr val="7030A0">
                  <a:lumMod val="88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outline"/>
          <p:cNvSpPr/>
          <p:nvPr/>
        </p:nvSpPr>
        <p:spPr>
          <a:xfrm>
            <a:off x="1157235" y="1524000"/>
            <a:ext cx="2179320" cy="990600"/>
          </a:xfrm>
          <a:prstGeom prst="rect">
            <a:avLst/>
          </a:prstGeom>
          <a:noFill/>
          <a:ln>
            <a:solidFill>
              <a:srgbClr val="7030A0"/>
            </a:solidFill>
            <a:prstDash val="sysDot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Phase B</a:t>
            </a:r>
            <a:endParaRPr lang="en-SG" sz="2400" b="1" dirty="0"/>
          </a:p>
        </p:txBody>
      </p:sp>
      <p:sp>
        <p:nvSpPr>
          <p:cNvPr id="21" name="phase B"/>
          <p:cNvSpPr/>
          <p:nvPr/>
        </p:nvSpPr>
        <p:spPr>
          <a:xfrm>
            <a:off x="3474720" y="1524000"/>
            <a:ext cx="2179320" cy="990600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Phase B</a:t>
            </a:r>
            <a:endParaRPr lang="en-SG" sz="2400" b="1" dirty="0"/>
          </a:p>
        </p:txBody>
      </p:sp>
      <p:sp>
        <p:nvSpPr>
          <p:cNvPr id="22" name="phase C"/>
          <p:cNvSpPr/>
          <p:nvPr/>
        </p:nvSpPr>
        <p:spPr>
          <a:xfrm>
            <a:off x="5806440" y="1524000"/>
            <a:ext cx="2179320" cy="990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Phase C</a:t>
            </a:r>
            <a:endParaRPr lang="en-SG" sz="2400" b="1" dirty="0"/>
          </a:p>
        </p:txBody>
      </p:sp>
      <p:sp>
        <p:nvSpPr>
          <p:cNvPr id="10" name="Pentagon 9"/>
          <p:cNvSpPr/>
          <p:nvPr/>
        </p:nvSpPr>
        <p:spPr>
          <a:xfrm>
            <a:off x="2941656" y="3627456"/>
            <a:ext cx="2819400" cy="1219200"/>
          </a:xfrm>
          <a:custGeom>
            <a:avLst/>
            <a:gdLst/>
            <a:ahLst/>
            <a:cxnLst/>
            <a:rect l="l" t="t" r="r" b="b"/>
            <a:pathLst>
              <a:path w="2819400" h="1219200">
                <a:moveTo>
                  <a:pt x="0" y="0"/>
                </a:moveTo>
                <a:lnTo>
                  <a:pt x="2209800" y="0"/>
                </a:lnTo>
                <a:lnTo>
                  <a:pt x="2819400" y="609600"/>
                </a:lnTo>
                <a:lnTo>
                  <a:pt x="2209800" y="1219200"/>
                </a:lnTo>
                <a:lnTo>
                  <a:pt x="0" y="1219200"/>
                </a:lnTo>
                <a:lnTo>
                  <a:pt x="609600" y="60960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7030A0"/>
                </a:solidFill>
              </a:rPr>
              <a:t>Step 2</a:t>
            </a:r>
            <a:endParaRPr lang="en-SG" sz="2400" b="1" dirty="0">
              <a:solidFill>
                <a:srgbClr val="7030A0"/>
              </a:solidFill>
            </a:endParaRPr>
          </a:p>
        </p:txBody>
      </p:sp>
      <p:sp>
        <p:nvSpPr>
          <p:cNvPr id="12" name="Pentagon 11"/>
          <p:cNvSpPr/>
          <p:nvPr/>
        </p:nvSpPr>
        <p:spPr>
          <a:xfrm>
            <a:off x="808056" y="3625782"/>
            <a:ext cx="2667000" cy="1219200"/>
          </a:xfrm>
          <a:prstGeom prst="homePlat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7030A0"/>
                </a:solidFill>
              </a:rPr>
              <a:t>Step 1</a:t>
            </a:r>
            <a:endParaRPr lang="en-SG" sz="2400" b="1" dirty="0">
              <a:solidFill>
                <a:srgbClr val="7030A0"/>
              </a:solidFill>
            </a:endParaRPr>
          </a:p>
        </p:txBody>
      </p:sp>
      <p:sp>
        <p:nvSpPr>
          <p:cNvPr id="14" name="SpotlightShape2" hidden="1"/>
          <p:cNvSpPr/>
          <p:nvPr/>
        </p:nvSpPr>
        <p:spPr>
          <a:xfrm>
            <a:off x="703385" y="1517301"/>
            <a:ext cx="6812782" cy="3506875"/>
          </a:xfrm>
          <a:custGeom>
            <a:avLst/>
            <a:gdLst>
              <a:gd name="connsiteX0" fmla="*/ 452175 w 6812782"/>
              <a:gd name="connsiteY0" fmla="*/ 0 h 3506875"/>
              <a:gd name="connsiteX1" fmla="*/ 2632668 w 6812782"/>
              <a:gd name="connsiteY1" fmla="*/ 10048 h 3506875"/>
              <a:gd name="connsiteX2" fmla="*/ 2632668 w 6812782"/>
              <a:gd name="connsiteY2" fmla="*/ 994787 h 3506875"/>
              <a:gd name="connsiteX3" fmla="*/ 6812782 w 6812782"/>
              <a:gd name="connsiteY3" fmla="*/ 1909187 h 3506875"/>
              <a:gd name="connsiteX4" fmla="*/ 6792685 w 6812782"/>
              <a:gd name="connsiteY4" fmla="*/ 3506875 h 3506875"/>
              <a:gd name="connsiteX5" fmla="*/ 0 w 6812782"/>
              <a:gd name="connsiteY5" fmla="*/ 3506875 h 3506875"/>
              <a:gd name="connsiteX6" fmla="*/ 0 w 6812782"/>
              <a:gd name="connsiteY6" fmla="*/ 1929284 h 3506875"/>
              <a:gd name="connsiteX7" fmla="*/ 452175 w 6812782"/>
              <a:gd name="connsiteY7" fmla="*/ 1004835 h 3506875"/>
              <a:gd name="connsiteX8" fmla="*/ 452175 w 6812782"/>
              <a:gd name="connsiteY8" fmla="*/ 0 h 3506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12782" h="3506875">
                <a:moveTo>
                  <a:pt x="452175" y="0"/>
                </a:moveTo>
                <a:lnTo>
                  <a:pt x="2632668" y="10048"/>
                </a:lnTo>
                <a:lnTo>
                  <a:pt x="2632668" y="994787"/>
                </a:lnTo>
                <a:lnTo>
                  <a:pt x="6812782" y="1909187"/>
                </a:lnTo>
                <a:lnTo>
                  <a:pt x="6792685" y="3506875"/>
                </a:lnTo>
                <a:lnTo>
                  <a:pt x="0" y="3506875"/>
                </a:lnTo>
                <a:lnTo>
                  <a:pt x="0" y="1929284"/>
                </a:lnTo>
                <a:lnTo>
                  <a:pt x="452175" y="1004835"/>
                </a:lnTo>
                <a:lnTo>
                  <a:pt x="452175" y="0"/>
                </a:lnTo>
                <a:close/>
              </a:path>
            </a:pathLst>
          </a:custGeom>
          <a:solidFill>
            <a:srgbClr val="FFFFF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9218" name="SpotlightShape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00" y="-317500"/>
            <a:ext cx="9990667" cy="74930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64330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Tm="1000">
        <p:fade/>
      </p:transition>
    </mc:Choice>
    <mc:Fallback>
      <p:transition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Spotlight2013121418241058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hase A"/>
          <p:cNvSpPr/>
          <p:nvPr/>
        </p:nvSpPr>
        <p:spPr>
          <a:xfrm>
            <a:off x="685800" y="3429000"/>
            <a:ext cx="6842760" cy="1600200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 b="1" dirty="0"/>
          </a:p>
        </p:txBody>
      </p:sp>
      <p:sp>
        <p:nvSpPr>
          <p:cNvPr id="11" name="spotlight"/>
          <p:cNvSpPr/>
          <p:nvPr/>
        </p:nvSpPr>
        <p:spPr>
          <a:xfrm>
            <a:off x="5235863" y="3637504"/>
            <a:ext cx="2181497" cy="1219200"/>
          </a:xfrm>
          <a:custGeom>
            <a:avLst/>
            <a:gdLst/>
            <a:ahLst/>
            <a:cxnLst/>
            <a:rect l="l" t="t" r="r" b="b"/>
            <a:pathLst>
              <a:path w="2181497" h="1219200">
                <a:moveTo>
                  <a:pt x="0" y="0"/>
                </a:moveTo>
                <a:lnTo>
                  <a:pt x="2181497" y="0"/>
                </a:lnTo>
                <a:lnTo>
                  <a:pt x="2181497" y="1219200"/>
                </a:lnTo>
                <a:lnTo>
                  <a:pt x="0" y="1219200"/>
                </a:lnTo>
                <a:lnTo>
                  <a:pt x="609600" y="60960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7030A0"/>
                </a:solidFill>
              </a:rPr>
              <a:t>    Step 3</a:t>
            </a:r>
            <a:endParaRPr lang="en-SG" sz="2400" b="1" dirty="0">
              <a:solidFill>
                <a:srgbClr val="7030A0"/>
              </a:solidFill>
            </a:endParaRPr>
          </a:p>
        </p:txBody>
      </p:sp>
      <p:sp>
        <p:nvSpPr>
          <p:cNvPr id="18" name="Freeform 17"/>
          <p:cNvSpPr/>
          <p:nvPr/>
        </p:nvSpPr>
        <p:spPr>
          <a:xfrm>
            <a:off x="720758" y="2552281"/>
            <a:ext cx="6799180" cy="866811"/>
          </a:xfrm>
          <a:custGeom>
            <a:avLst/>
            <a:gdLst>
              <a:gd name="connsiteX0" fmla="*/ 2331218 w 6863024"/>
              <a:gd name="connsiteY0" fmla="*/ 0 h 904352"/>
              <a:gd name="connsiteX1" fmla="*/ 4521758 w 6863024"/>
              <a:gd name="connsiteY1" fmla="*/ 0 h 904352"/>
              <a:gd name="connsiteX2" fmla="*/ 6863024 w 6863024"/>
              <a:gd name="connsiteY2" fmla="*/ 904352 h 904352"/>
              <a:gd name="connsiteX3" fmla="*/ 0 w 6863024"/>
              <a:gd name="connsiteY3" fmla="*/ 904352 h 904352"/>
              <a:gd name="connsiteX4" fmla="*/ 2331218 w 6863024"/>
              <a:gd name="connsiteY4" fmla="*/ 0 h 904352"/>
              <a:gd name="connsiteX0" fmla="*/ 0 w 6899630"/>
              <a:gd name="connsiteY0" fmla="*/ 50241 h 904352"/>
              <a:gd name="connsiteX1" fmla="*/ 4558364 w 6899630"/>
              <a:gd name="connsiteY1" fmla="*/ 0 h 904352"/>
              <a:gd name="connsiteX2" fmla="*/ 6899630 w 6899630"/>
              <a:gd name="connsiteY2" fmla="*/ 904352 h 904352"/>
              <a:gd name="connsiteX3" fmla="*/ 36606 w 6899630"/>
              <a:gd name="connsiteY3" fmla="*/ 904352 h 904352"/>
              <a:gd name="connsiteX4" fmla="*/ 0 w 6899630"/>
              <a:gd name="connsiteY4" fmla="*/ 50241 h 904352"/>
              <a:gd name="connsiteX0" fmla="*/ 0 w 6899630"/>
              <a:gd name="connsiteY0" fmla="*/ 10048 h 864159"/>
              <a:gd name="connsiteX1" fmla="*/ 2180289 w 6899630"/>
              <a:gd name="connsiteY1" fmla="*/ 0 h 864159"/>
              <a:gd name="connsiteX2" fmla="*/ 6899630 w 6899630"/>
              <a:gd name="connsiteY2" fmla="*/ 864159 h 864159"/>
              <a:gd name="connsiteX3" fmla="*/ 36606 w 6899630"/>
              <a:gd name="connsiteY3" fmla="*/ 864159 h 864159"/>
              <a:gd name="connsiteX4" fmla="*/ 0 w 6899630"/>
              <a:gd name="connsiteY4" fmla="*/ 10048 h 864159"/>
              <a:gd name="connsiteX0" fmla="*/ 455409 w 7355039"/>
              <a:gd name="connsiteY0" fmla="*/ 10048 h 864159"/>
              <a:gd name="connsiteX1" fmla="*/ 2635698 w 7355039"/>
              <a:gd name="connsiteY1" fmla="*/ 0 h 864159"/>
              <a:gd name="connsiteX2" fmla="*/ 7355039 w 7355039"/>
              <a:gd name="connsiteY2" fmla="*/ 864159 h 864159"/>
              <a:gd name="connsiteX3" fmla="*/ 0 w 7355039"/>
              <a:gd name="connsiteY3" fmla="*/ 864159 h 864159"/>
              <a:gd name="connsiteX4" fmla="*/ 455409 w 7355039"/>
              <a:gd name="connsiteY4" fmla="*/ 10048 h 864159"/>
              <a:gd name="connsiteX0" fmla="*/ 455409 w 6955276"/>
              <a:gd name="connsiteY0" fmla="*/ 10048 h 864159"/>
              <a:gd name="connsiteX1" fmla="*/ 2635698 w 6955276"/>
              <a:gd name="connsiteY1" fmla="*/ 0 h 864159"/>
              <a:gd name="connsiteX2" fmla="*/ 6955276 w 6955276"/>
              <a:gd name="connsiteY2" fmla="*/ 854111 h 864159"/>
              <a:gd name="connsiteX3" fmla="*/ 0 w 6955276"/>
              <a:gd name="connsiteY3" fmla="*/ 864159 h 864159"/>
              <a:gd name="connsiteX4" fmla="*/ 455409 w 6955276"/>
              <a:gd name="connsiteY4" fmla="*/ 10048 h 864159"/>
              <a:gd name="connsiteX0" fmla="*/ 455409 w 6935843"/>
              <a:gd name="connsiteY0" fmla="*/ 10048 h 866811"/>
              <a:gd name="connsiteX1" fmla="*/ 2635698 w 6935843"/>
              <a:gd name="connsiteY1" fmla="*/ 0 h 866811"/>
              <a:gd name="connsiteX2" fmla="*/ 6935843 w 6935843"/>
              <a:gd name="connsiteY2" fmla="*/ 866811 h 866811"/>
              <a:gd name="connsiteX3" fmla="*/ 0 w 6935843"/>
              <a:gd name="connsiteY3" fmla="*/ 864159 h 866811"/>
              <a:gd name="connsiteX4" fmla="*/ 455409 w 6935843"/>
              <a:gd name="connsiteY4" fmla="*/ 10048 h 866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35843" h="866811">
                <a:moveTo>
                  <a:pt x="455409" y="10048"/>
                </a:moveTo>
                <a:lnTo>
                  <a:pt x="2635698" y="0"/>
                </a:lnTo>
                <a:lnTo>
                  <a:pt x="6935843" y="866811"/>
                </a:lnTo>
                <a:lnTo>
                  <a:pt x="0" y="864159"/>
                </a:lnTo>
                <a:lnTo>
                  <a:pt x="455409" y="10048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bg1"/>
              </a:gs>
              <a:gs pos="100000">
                <a:srgbClr val="7030A0">
                  <a:lumMod val="88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outline"/>
          <p:cNvSpPr/>
          <p:nvPr/>
        </p:nvSpPr>
        <p:spPr>
          <a:xfrm>
            <a:off x="1157235" y="1524000"/>
            <a:ext cx="2179320" cy="990600"/>
          </a:xfrm>
          <a:prstGeom prst="rect">
            <a:avLst/>
          </a:prstGeom>
          <a:noFill/>
          <a:ln>
            <a:solidFill>
              <a:srgbClr val="7030A0"/>
            </a:solidFill>
            <a:prstDash val="sysDot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Phase B</a:t>
            </a:r>
            <a:endParaRPr lang="en-SG" sz="2400" b="1" dirty="0"/>
          </a:p>
        </p:txBody>
      </p:sp>
      <p:sp>
        <p:nvSpPr>
          <p:cNvPr id="21" name="phase B"/>
          <p:cNvSpPr/>
          <p:nvPr/>
        </p:nvSpPr>
        <p:spPr>
          <a:xfrm>
            <a:off x="3474720" y="1524000"/>
            <a:ext cx="2179320" cy="990600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Phase B</a:t>
            </a:r>
            <a:endParaRPr lang="en-SG" sz="2400" b="1" dirty="0"/>
          </a:p>
        </p:txBody>
      </p:sp>
      <p:sp>
        <p:nvSpPr>
          <p:cNvPr id="22" name="phase C"/>
          <p:cNvSpPr/>
          <p:nvPr/>
        </p:nvSpPr>
        <p:spPr>
          <a:xfrm>
            <a:off x="5806440" y="1524000"/>
            <a:ext cx="2179320" cy="990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Phase C</a:t>
            </a:r>
            <a:endParaRPr lang="en-SG" sz="2400" b="1" dirty="0"/>
          </a:p>
        </p:txBody>
      </p:sp>
      <p:sp>
        <p:nvSpPr>
          <p:cNvPr id="10" name="Pentagon 9"/>
          <p:cNvSpPr/>
          <p:nvPr/>
        </p:nvSpPr>
        <p:spPr>
          <a:xfrm>
            <a:off x="2941656" y="3627456"/>
            <a:ext cx="2819400" cy="1219200"/>
          </a:xfrm>
          <a:custGeom>
            <a:avLst/>
            <a:gdLst/>
            <a:ahLst/>
            <a:cxnLst/>
            <a:rect l="l" t="t" r="r" b="b"/>
            <a:pathLst>
              <a:path w="2819400" h="1219200">
                <a:moveTo>
                  <a:pt x="0" y="0"/>
                </a:moveTo>
                <a:lnTo>
                  <a:pt x="2209800" y="0"/>
                </a:lnTo>
                <a:lnTo>
                  <a:pt x="2819400" y="609600"/>
                </a:lnTo>
                <a:lnTo>
                  <a:pt x="2209800" y="1219200"/>
                </a:lnTo>
                <a:lnTo>
                  <a:pt x="0" y="1219200"/>
                </a:lnTo>
                <a:lnTo>
                  <a:pt x="609600" y="60960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7030A0"/>
                </a:solidFill>
              </a:rPr>
              <a:t>Step 2</a:t>
            </a:r>
            <a:endParaRPr lang="en-SG" sz="2400" b="1" dirty="0">
              <a:solidFill>
                <a:srgbClr val="7030A0"/>
              </a:solidFill>
            </a:endParaRPr>
          </a:p>
        </p:txBody>
      </p:sp>
      <p:sp>
        <p:nvSpPr>
          <p:cNvPr id="12" name="Pentagon 11"/>
          <p:cNvSpPr/>
          <p:nvPr/>
        </p:nvSpPr>
        <p:spPr>
          <a:xfrm>
            <a:off x="808056" y="3625782"/>
            <a:ext cx="2667000" cy="1219200"/>
          </a:xfrm>
          <a:prstGeom prst="homePlat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7030A0"/>
                </a:solidFill>
              </a:rPr>
              <a:t>Step 1</a:t>
            </a:r>
            <a:endParaRPr lang="en-SG" sz="2400" b="1" dirty="0">
              <a:solidFill>
                <a:srgbClr val="7030A0"/>
              </a:solidFill>
            </a:endParaRPr>
          </a:p>
        </p:txBody>
      </p:sp>
      <p:sp>
        <p:nvSpPr>
          <p:cNvPr id="14" name="SpotlightShape2" hidden="1"/>
          <p:cNvSpPr/>
          <p:nvPr/>
        </p:nvSpPr>
        <p:spPr>
          <a:xfrm>
            <a:off x="808056" y="3637504"/>
            <a:ext cx="2667000" cy="1219200"/>
          </a:xfrm>
          <a:prstGeom prst="homePlate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7030A0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7030A0"/>
                </a:solidFill>
              </a:rPr>
              <a:t>Step 1</a:t>
            </a:r>
            <a:endParaRPr lang="en-SG" sz="2400" b="1" dirty="0">
              <a:solidFill>
                <a:srgbClr val="7030A0"/>
              </a:solidFill>
            </a:endParaRPr>
          </a:p>
        </p:txBody>
      </p:sp>
      <p:pic>
        <p:nvPicPr>
          <p:cNvPr id="10242" name="SpotlightShape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00" y="-317500"/>
            <a:ext cx="9990667" cy="74930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78238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Tm="1000">
        <p:fade/>
      </p:transition>
    </mc:Choice>
    <mc:Fallback>
      <p:transition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Spotlight2013121418250534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hase A"/>
          <p:cNvSpPr/>
          <p:nvPr/>
        </p:nvSpPr>
        <p:spPr>
          <a:xfrm>
            <a:off x="685800" y="3429000"/>
            <a:ext cx="6842760" cy="1600200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 b="1" dirty="0"/>
          </a:p>
        </p:txBody>
      </p:sp>
      <p:sp>
        <p:nvSpPr>
          <p:cNvPr id="11" name="spotlight"/>
          <p:cNvSpPr/>
          <p:nvPr/>
        </p:nvSpPr>
        <p:spPr>
          <a:xfrm>
            <a:off x="5235863" y="3637504"/>
            <a:ext cx="2181497" cy="1219200"/>
          </a:xfrm>
          <a:custGeom>
            <a:avLst/>
            <a:gdLst/>
            <a:ahLst/>
            <a:cxnLst/>
            <a:rect l="l" t="t" r="r" b="b"/>
            <a:pathLst>
              <a:path w="2181497" h="1219200">
                <a:moveTo>
                  <a:pt x="0" y="0"/>
                </a:moveTo>
                <a:lnTo>
                  <a:pt x="2181497" y="0"/>
                </a:lnTo>
                <a:lnTo>
                  <a:pt x="2181497" y="1219200"/>
                </a:lnTo>
                <a:lnTo>
                  <a:pt x="0" y="1219200"/>
                </a:lnTo>
                <a:lnTo>
                  <a:pt x="609600" y="60960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7030A0"/>
                </a:solidFill>
              </a:rPr>
              <a:t>    Step 3</a:t>
            </a:r>
            <a:endParaRPr lang="en-SG" sz="2400" b="1" dirty="0">
              <a:solidFill>
                <a:srgbClr val="7030A0"/>
              </a:solidFill>
            </a:endParaRPr>
          </a:p>
        </p:txBody>
      </p:sp>
      <p:sp>
        <p:nvSpPr>
          <p:cNvPr id="18" name="Freeform 17"/>
          <p:cNvSpPr/>
          <p:nvPr/>
        </p:nvSpPr>
        <p:spPr>
          <a:xfrm>
            <a:off x="720758" y="2552281"/>
            <a:ext cx="6799180" cy="866811"/>
          </a:xfrm>
          <a:custGeom>
            <a:avLst/>
            <a:gdLst>
              <a:gd name="connsiteX0" fmla="*/ 2331218 w 6863024"/>
              <a:gd name="connsiteY0" fmla="*/ 0 h 904352"/>
              <a:gd name="connsiteX1" fmla="*/ 4521758 w 6863024"/>
              <a:gd name="connsiteY1" fmla="*/ 0 h 904352"/>
              <a:gd name="connsiteX2" fmla="*/ 6863024 w 6863024"/>
              <a:gd name="connsiteY2" fmla="*/ 904352 h 904352"/>
              <a:gd name="connsiteX3" fmla="*/ 0 w 6863024"/>
              <a:gd name="connsiteY3" fmla="*/ 904352 h 904352"/>
              <a:gd name="connsiteX4" fmla="*/ 2331218 w 6863024"/>
              <a:gd name="connsiteY4" fmla="*/ 0 h 904352"/>
              <a:gd name="connsiteX0" fmla="*/ 0 w 6899630"/>
              <a:gd name="connsiteY0" fmla="*/ 50241 h 904352"/>
              <a:gd name="connsiteX1" fmla="*/ 4558364 w 6899630"/>
              <a:gd name="connsiteY1" fmla="*/ 0 h 904352"/>
              <a:gd name="connsiteX2" fmla="*/ 6899630 w 6899630"/>
              <a:gd name="connsiteY2" fmla="*/ 904352 h 904352"/>
              <a:gd name="connsiteX3" fmla="*/ 36606 w 6899630"/>
              <a:gd name="connsiteY3" fmla="*/ 904352 h 904352"/>
              <a:gd name="connsiteX4" fmla="*/ 0 w 6899630"/>
              <a:gd name="connsiteY4" fmla="*/ 50241 h 904352"/>
              <a:gd name="connsiteX0" fmla="*/ 0 w 6899630"/>
              <a:gd name="connsiteY0" fmla="*/ 10048 h 864159"/>
              <a:gd name="connsiteX1" fmla="*/ 2180289 w 6899630"/>
              <a:gd name="connsiteY1" fmla="*/ 0 h 864159"/>
              <a:gd name="connsiteX2" fmla="*/ 6899630 w 6899630"/>
              <a:gd name="connsiteY2" fmla="*/ 864159 h 864159"/>
              <a:gd name="connsiteX3" fmla="*/ 36606 w 6899630"/>
              <a:gd name="connsiteY3" fmla="*/ 864159 h 864159"/>
              <a:gd name="connsiteX4" fmla="*/ 0 w 6899630"/>
              <a:gd name="connsiteY4" fmla="*/ 10048 h 864159"/>
              <a:gd name="connsiteX0" fmla="*/ 455409 w 7355039"/>
              <a:gd name="connsiteY0" fmla="*/ 10048 h 864159"/>
              <a:gd name="connsiteX1" fmla="*/ 2635698 w 7355039"/>
              <a:gd name="connsiteY1" fmla="*/ 0 h 864159"/>
              <a:gd name="connsiteX2" fmla="*/ 7355039 w 7355039"/>
              <a:gd name="connsiteY2" fmla="*/ 864159 h 864159"/>
              <a:gd name="connsiteX3" fmla="*/ 0 w 7355039"/>
              <a:gd name="connsiteY3" fmla="*/ 864159 h 864159"/>
              <a:gd name="connsiteX4" fmla="*/ 455409 w 7355039"/>
              <a:gd name="connsiteY4" fmla="*/ 10048 h 864159"/>
              <a:gd name="connsiteX0" fmla="*/ 455409 w 6955276"/>
              <a:gd name="connsiteY0" fmla="*/ 10048 h 864159"/>
              <a:gd name="connsiteX1" fmla="*/ 2635698 w 6955276"/>
              <a:gd name="connsiteY1" fmla="*/ 0 h 864159"/>
              <a:gd name="connsiteX2" fmla="*/ 6955276 w 6955276"/>
              <a:gd name="connsiteY2" fmla="*/ 854111 h 864159"/>
              <a:gd name="connsiteX3" fmla="*/ 0 w 6955276"/>
              <a:gd name="connsiteY3" fmla="*/ 864159 h 864159"/>
              <a:gd name="connsiteX4" fmla="*/ 455409 w 6955276"/>
              <a:gd name="connsiteY4" fmla="*/ 10048 h 864159"/>
              <a:gd name="connsiteX0" fmla="*/ 455409 w 6935843"/>
              <a:gd name="connsiteY0" fmla="*/ 10048 h 866811"/>
              <a:gd name="connsiteX1" fmla="*/ 2635698 w 6935843"/>
              <a:gd name="connsiteY1" fmla="*/ 0 h 866811"/>
              <a:gd name="connsiteX2" fmla="*/ 6935843 w 6935843"/>
              <a:gd name="connsiteY2" fmla="*/ 866811 h 866811"/>
              <a:gd name="connsiteX3" fmla="*/ 0 w 6935843"/>
              <a:gd name="connsiteY3" fmla="*/ 864159 h 866811"/>
              <a:gd name="connsiteX4" fmla="*/ 455409 w 6935843"/>
              <a:gd name="connsiteY4" fmla="*/ 10048 h 866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35843" h="866811">
                <a:moveTo>
                  <a:pt x="455409" y="10048"/>
                </a:moveTo>
                <a:lnTo>
                  <a:pt x="2635698" y="0"/>
                </a:lnTo>
                <a:lnTo>
                  <a:pt x="6935843" y="866811"/>
                </a:lnTo>
                <a:lnTo>
                  <a:pt x="0" y="864159"/>
                </a:lnTo>
                <a:lnTo>
                  <a:pt x="455409" y="10048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bg1"/>
              </a:gs>
              <a:gs pos="100000">
                <a:srgbClr val="7030A0">
                  <a:lumMod val="88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outline"/>
          <p:cNvSpPr/>
          <p:nvPr/>
        </p:nvSpPr>
        <p:spPr>
          <a:xfrm>
            <a:off x="1157235" y="1524000"/>
            <a:ext cx="2179320" cy="990600"/>
          </a:xfrm>
          <a:prstGeom prst="rect">
            <a:avLst/>
          </a:prstGeom>
          <a:noFill/>
          <a:ln>
            <a:solidFill>
              <a:srgbClr val="7030A0"/>
            </a:solidFill>
            <a:prstDash val="sysDot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Phase B</a:t>
            </a:r>
            <a:endParaRPr lang="en-SG" sz="2400" b="1" dirty="0"/>
          </a:p>
        </p:txBody>
      </p:sp>
      <p:sp>
        <p:nvSpPr>
          <p:cNvPr id="21" name="phase B"/>
          <p:cNvSpPr/>
          <p:nvPr/>
        </p:nvSpPr>
        <p:spPr>
          <a:xfrm>
            <a:off x="3474720" y="1524000"/>
            <a:ext cx="2179320" cy="990600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Phase B</a:t>
            </a:r>
            <a:endParaRPr lang="en-SG" sz="2400" b="1" dirty="0"/>
          </a:p>
        </p:txBody>
      </p:sp>
      <p:sp>
        <p:nvSpPr>
          <p:cNvPr id="22" name="phase C"/>
          <p:cNvSpPr/>
          <p:nvPr/>
        </p:nvSpPr>
        <p:spPr>
          <a:xfrm>
            <a:off x="5806440" y="1524000"/>
            <a:ext cx="2179320" cy="990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Phase C</a:t>
            </a:r>
            <a:endParaRPr lang="en-SG" sz="2400" b="1" dirty="0"/>
          </a:p>
        </p:txBody>
      </p:sp>
      <p:sp>
        <p:nvSpPr>
          <p:cNvPr id="10" name="Pentagon 9"/>
          <p:cNvSpPr/>
          <p:nvPr/>
        </p:nvSpPr>
        <p:spPr>
          <a:xfrm>
            <a:off x="2941656" y="3627456"/>
            <a:ext cx="2819400" cy="1219200"/>
          </a:xfrm>
          <a:custGeom>
            <a:avLst/>
            <a:gdLst/>
            <a:ahLst/>
            <a:cxnLst/>
            <a:rect l="l" t="t" r="r" b="b"/>
            <a:pathLst>
              <a:path w="2819400" h="1219200">
                <a:moveTo>
                  <a:pt x="0" y="0"/>
                </a:moveTo>
                <a:lnTo>
                  <a:pt x="2209800" y="0"/>
                </a:lnTo>
                <a:lnTo>
                  <a:pt x="2819400" y="609600"/>
                </a:lnTo>
                <a:lnTo>
                  <a:pt x="2209800" y="1219200"/>
                </a:lnTo>
                <a:lnTo>
                  <a:pt x="0" y="1219200"/>
                </a:lnTo>
                <a:lnTo>
                  <a:pt x="609600" y="60960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7030A0"/>
                </a:solidFill>
              </a:rPr>
              <a:t>Step 2</a:t>
            </a:r>
            <a:endParaRPr lang="en-SG" sz="2400" b="1" dirty="0">
              <a:solidFill>
                <a:srgbClr val="7030A0"/>
              </a:solidFill>
            </a:endParaRPr>
          </a:p>
        </p:txBody>
      </p:sp>
      <p:sp>
        <p:nvSpPr>
          <p:cNvPr id="12" name="Pentagon 11"/>
          <p:cNvSpPr/>
          <p:nvPr/>
        </p:nvSpPr>
        <p:spPr>
          <a:xfrm>
            <a:off x="808056" y="3625782"/>
            <a:ext cx="2667000" cy="1219200"/>
          </a:xfrm>
          <a:prstGeom prst="homePlat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7030A0"/>
                </a:solidFill>
              </a:rPr>
              <a:t>Step 1</a:t>
            </a:r>
            <a:endParaRPr lang="en-SG" sz="2400" b="1" dirty="0">
              <a:solidFill>
                <a:srgbClr val="7030A0"/>
              </a:solidFill>
            </a:endParaRPr>
          </a:p>
        </p:txBody>
      </p:sp>
      <p:sp>
        <p:nvSpPr>
          <p:cNvPr id="25" name="Pentagon 9"/>
          <p:cNvSpPr/>
          <p:nvPr/>
        </p:nvSpPr>
        <p:spPr>
          <a:xfrm>
            <a:off x="2943331" y="3637504"/>
            <a:ext cx="2819400" cy="1219200"/>
          </a:xfrm>
          <a:custGeom>
            <a:avLst/>
            <a:gdLst/>
            <a:ahLst/>
            <a:cxnLst/>
            <a:rect l="l" t="t" r="r" b="b"/>
            <a:pathLst>
              <a:path w="2819400" h="1219200">
                <a:moveTo>
                  <a:pt x="0" y="0"/>
                </a:moveTo>
                <a:lnTo>
                  <a:pt x="2209800" y="0"/>
                </a:lnTo>
                <a:lnTo>
                  <a:pt x="2819400" y="609600"/>
                </a:lnTo>
                <a:lnTo>
                  <a:pt x="2209800" y="1219200"/>
                </a:lnTo>
                <a:lnTo>
                  <a:pt x="0" y="1219200"/>
                </a:lnTo>
                <a:lnTo>
                  <a:pt x="609600" y="60960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7030A0"/>
                </a:solidFill>
              </a:rPr>
              <a:t>Step 2</a:t>
            </a:r>
            <a:endParaRPr lang="en-SG" sz="2400" b="1" dirty="0">
              <a:solidFill>
                <a:srgbClr val="7030A0"/>
              </a:solidFill>
            </a:endParaRPr>
          </a:p>
        </p:txBody>
      </p:sp>
      <p:sp>
        <p:nvSpPr>
          <p:cNvPr id="14" name="SpotlightShape2" hidden="1"/>
          <p:cNvSpPr/>
          <p:nvPr/>
        </p:nvSpPr>
        <p:spPr>
          <a:xfrm>
            <a:off x="2952542" y="3637504"/>
            <a:ext cx="2819400" cy="1219200"/>
          </a:xfrm>
          <a:custGeom>
            <a:avLst/>
            <a:gdLst/>
            <a:ahLst/>
            <a:cxnLst/>
            <a:rect l="l" t="t" r="r" b="b"/>
            <a:pathLst>
              <a:path w="2819400" h="1219200">
                <a:moveTo>
                  <a:pt x="0" y="0"/>
                </a:moveTo>
                <a:lnTo>
                  <a:pt x="2209800" y="0"/>
                </a:lnTo>
                <a:lnTo>
                  <a:pt x="2819400" y="609600"/>
                </a:lnTo>
                <a:lnTo>
                  <a:pt x="2209800" y="1219200"/>
                </a:lnTo>
                <a:lnTo>
                  <a:pt x="0" y="1219200"/>
                </a:lnTo>
                <a:lnTo>
                  <a:pt x="609600" y="609600"/>
                </a:lnTo>
                <a:close/>
              </a:path>
            </a:pathLst>
          </a:custGeom>
          <a:solidFill>
            <a:srgbClr val="FFFFF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7030A0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7030A0"/>
                </a:solidFill>
              </a:rPr>
              <a:t>Step 2</a:t>
            </a:r>
            <a:endParaRPr lang="en-SG" sz="2400" b="1" dirty="0">
              <a:solidFill>
                <a:srgbClr val="7030A0"/>
              </a:solidFill>
            </a:endParaRPr>
          </a:p>
        </p:txBody>
      </p:sp>
      <p:pic>
        <p:nvPicPr>
          <p:cNvPr id="12290" name="SpotlightShape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00" y="-317500"/>
            <a:ext cx="9990667" cy="74930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06905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Tm="1000">
        <p:fade/>
      </p:transition>
    </mc:Choice>
    <mc:Fallback>
      <p:transition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321</Words>
  <Application>Microsoft Office PowerPoint</Application>
  <PresentationFormat>On-screen Show (4:3)</PresentationFormat>
  <Paragraphs>105</Paragraphs>
  <Slides>31</Slides>
  <Notes>0</Notes>
  <HiddenSlides>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 Create better slides with less effort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 Chatura Rajapakse</dc:creator>
  <cp:lastModifiedBy>Damith C. Rajapakse</cp:lastModifiedBy>
  <cp:revision>22</cp:revision>
  <dcterms:created xsi:type="dcterms:W3CDTF">2006-08-16T00:00:00Z</dcterms:created>
  <dcterms:modified xsi:type="dcterms:W3CDTF">2013-12-14T12:18:17Z</dcterms:modified>
</cp:coreProperties>
</file>