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118182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590913" algn="l" defTabSz="118182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181823" algn="l" defTabSz="118182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772736" algn="l" defTabSz="118182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363645" algn="l" defTabSz="118182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954558" algn="l" defTabSz="118182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545471" algn="l" defTabSz="118182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136381" algn="l" defTabSz="118182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727294" algn="l" defTabSz="118182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302" y="-102"/>
      </p:cViewPr>
      <p:guideLst>
        <p:guide orient="horz" pos="2162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12/14/2013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6872461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+mj-lt"/>
              </a:rPr>
              <a:t>Mostly text: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No visualizations.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Mostly static: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 animations.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Mostly boring: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liveliness.</a:t>
            </a: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09728" indent="0">
              <a:buNone/>
            </a:pPr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But why? </a:t>
            </a:r>
          </a:p>
          <a:p>
            <a:pPr marL="109728" indent="0">
              <a:buNone/>
            </a:pPr>
            <a:r>
              <a:rPr lang="en-US" dirty="0" smtClean="0">
                <a:solidFill>
                  <a:srgbClr val="0070C0"/>
                </a:solidFill>
                <a:latin typeface="+mj-lt"/>
              </a:rPr>
              <a:t>Because creating better slides takes too much effort!</a:t>
            </a:r>
            <a:endParaRPr lang="en-S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Typical slides :</a:t>
            </a:r>
            <a:endParaRPr lang="en-SG" sz="4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9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242</TotalTime>
  <Words>33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Concourse</vt:lpstr>
      <vt:lpstr>Typical slides 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Typical slides</dc:title>
  <dc:creator>Damith Chatura Rajapakse</dc:creator>
  <cp:lastModifiedBy>Damith C. Rajapakse</cp:lastModifiedBy>
  <cp:revision>8</cp:revision>
  <dcterms:created xsi:type="dcterms:W3CDTF">2006-08-16T00:00:00Z</dcterms:created>
  <dcterms:modified xsi:type="dcterms:W3CDTF">2013-12-14T12:18:26Z</dcterms:modified>
</cp:coreProperties>
</file>