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377" r:id="rId6"/>
    <p:sldId id="292" r:id="rId7"/>
    <p:sldId id="380" r:id="rId8"/>
    <p:sldId id="311" r:id="rId9"/>
    <p:sldId id="379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lign by Slide" id="{A3A2B0AB-762C-4281-AA7B-EF7E134E0DC4}">
          <p14:sldIdLst>
            <p14:sldId id="256"/>
            <p14:sldId id="377"/>
            <p14:sldId id="292"/>
            <p14:sldId id="380"/>
            <p14:sldId id="311"/>
            <p14:sldId id="379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>
      <p:cViewPr varScale="1">
        <p:scale>
          <a:sx n="70" d="100"/>
          <a:sy n="70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2016/05/24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2016/05/24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2016/05/24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Rotate Slightly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</a:t>
            </a:r>
            <a:r>
              <a:rPr lang="en-US" sz="2400" b="1" dirty="0">
                <a:solidFill>
                  <a:schemeClr val="bg1"/>
                </a:solidFill>
              </a:rPr>
              <a:t>Shape/Shapes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</a:t>
            </a:r>
            <a:r>
              <a:rPr lang="en-US" sz="2400" dirty="0" err="1">
                <a:solidFill>
                  <a:schemeClr val="bg1"/>
                </a:solidFill>
              </a:rPr>
              <a:t>PositionsLab</a:t>
            </a:r>
            <a:r>
              <a:rPr lang="en-US" sz="2400" dirty="0">
                <a:solidFill>
                  <a:schemeClr val="bg1"/>
                </a:solidFill>
              </a:rPr>
              <a:t> Ribbon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Apply </a:t>
            </a:r>
            <a:r>
              <a:rPr lang="en-US" sz="2400" b="1" dirty="0" smtClean="0">
                <a:solidFill>
                  <a:schemeClr val="bg1"/>
                </a:solidFill>
              </a:rPr>
              <a:t>Rotate Clockwise, Rotate Anti-Clockwise </a:t>
            </a:r>
            <a:r>
              <a:rPr lang="en-US" sz="2400" dirty="0" smtClean="0">
                <a:solidFill>
                  <a:schemeClr val="bg1"/>
                </a:solidFill>
              </a:rPr>
              <a:t>to </a:t>
            </a:r>
            <a:r>
              <a:rPr lang="en-US" sz="2400" dirty="0">
                <a:solidFill>
                  <a:schemeClr val="bg1"/>
                </a:solidFill>
              </a:rPr>
              <a:t>the Shape/Shapes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89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Rotate Slightly:: Clockwise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60000">
            <a:off x="53213" y="4438892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60000">
            <a:off x="6484496" y="3252431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60000">
            <a:off x="7723144" y="52389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60000">
            <a:off x="2063283" y="4468494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60000">
            <a:off x="4658166" y="5184731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60000">
            <a:off x="2311093" y="1266354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60000">
            <a:off x="5400864" y="2492434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60000">
            <a:off x="3038337" y="3210032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60000">
            <a:off x="4445549" y="114808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60000">
            <a:off x="5734835" y="4177490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60000">
            <a:off x="1444547" y="1564166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60000">
            <a:off x="3221818" y="42784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60000">
            <a:off x="6182990" y="1226536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60000">
            <a:off x="7920610" y="2154566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60000">
            <a:off x="6568887" y="4951684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60000">
            <a:off x="7651203" y="5467313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60000">
            <a:off x="380200" y="2645316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60000">
            <a:off x="1789928" y="2970875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60000">
            <a:off x="4611929" y="3882365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60000">
            <a:off x="2578641" y="2305447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60000">
            <a:off x="4801277" y="36969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60000">
            <a:off x="3630035" y="124877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60000">
            <a:off x="6240428" y="217420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60000">
            <a:off x="2721898" y="23910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60000">
            <a:off x="1650094" y="158508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60000">
            <a:off x="399106" y="1562155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60000">
            <a:off x="3416328" y="1133132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60000">
            <a:off x="3129708" y="5683055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60000">
            <a:off x="874719" y="5643694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60000">
            <a:off x="7741970" y="4057621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60000">
            <a:off x="6707418" y="1939242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60000">
            <a:off x="609917" y="112240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7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 Slightly:: </a:t>
            </a:r>
            <a:r>
              <a:rPr lang="en-US" dirty="0" smtClean="0"/>
              <a:t>Anti-Clockwise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3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-60000">
            <a:off x="112299" y="456564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-60000">
            <a:off x="6504664" y="3162162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-60000">
            <a:off x="7653468" y="398189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-60000">
            <a:off x="2134719" y="4537912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-60000">
            <a:off x="4753761" y="5156387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-60000">
            <a:off x="2264538" y="1331066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-60000">
            <a:off x="5395216" y="2448568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-60000">
            <a:off x="3059172" y="3248180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-60000">
            <a:off x="4393566" y="1138373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-60000">
            <a:off x="5787791" y="4120942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-60000">
            <a:off x="1408912" y="1658939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-60000">
            <a:off x="3279829" y="4309543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-60000">
            <a:off x="6132686" y="1156145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-60000">
            <a:off x="7901635" y="2022968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-60000">
            <a:off x="6648353" y="486555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-60000">
            <a:off x="7748005" y="5343099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-60000">
            <a:off x="382946" y="2776576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-60000">
            <a:off x="1803177" y="3052738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-60000">
            <a:off x="4655269" y="3865185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-60000">
            <a:off x="2568186" y="2360190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-60000">
            <a:off x="4721912" y="348049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-60000">
            <a:off x="3542839" y="144254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-60000">
            <a:off x="6154872" y="145639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-60000">
            <a:off x="2639241" y="290103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-60000">
            <a:off x="1565278" y="246964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-60000">
            <a:off x="364039" y="1693415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-60000">
            <a:off x="3364449" y="1159353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-60000">
            <a:off x="3236794" y="5716508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-60000">
            <a:off x="981806" y="575586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-60000">
            <a:off x="7789520" y="3931098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-60000">
            <a:off x="6681667" y="1850115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-60000">
            <a:off x="524120" y="237025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23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82</Words>
  <Application>Microsoft Office PowerPoint</Application>
  <PresentationFormat>On-screen Show (4:3)</PresentationFormat>
  <Paragraphs>12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Office Theme</vt:lpstr>
      <vt:lpstr>Main feature</vt:lpstr>
      <vt:lpstr>Sub feature</vt:lpstr>
      <vt:lpstr>PowerPointLabs Test Cases</vt:lpstr>
      <vt:lpstr>Rotate Slightly</vt:lpstr>
      <vt:lpstr>PowerPoint Presentation</vt:lpstr>
      <vt:lpstr>Rotate Slightly:: Clockwise</vt:lpstr>
      <vt:lpstr>PowerPoint Presentation</vt:lpstr>
      <vt:lpstr>Rotate Slightly:: Anti-Clockwise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Fiona Chang</cp:lastModifiedBy>
  <cp:revision>105</cp:revision>
  <dcterms:created xsi:type="dcterms:W3CDTF">2014-01-22T00:01:33Z</dcterms:created>
  <dcterms:modified xsi:type="dcterms:W3CDTF">2016-05-24T01:15:54Z</dcterms:modified>
</cp:coreProperties>
</file>