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2" r:id="rId3"/>
    <p:sldId id="315" r:id="rId4"/>
    <p:sldId id="319" r:id="rId5"/>
    <p:sldId id="303" r:id="rId6"/>
    <p:sldId id="313" r:id="rId7"/>
    <p:sldId id="318" r:id="rId8"/>
    <p:sldId id="316" r:id="rId9"/>
    <p:sldId id="288" r:id="rId10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59" d="100"/>
          <a:sy n="259" d="100"/>
        </p:scale>
        <p:origin x="-1458" y="-90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0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7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3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7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5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3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4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9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2280815" y="811373"/>
            <a:ext cx="1321010" cy="77631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1025046" y="811373"/>
            <a:ext cx="1546548" cy="776318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30" name="Rectangle 29"/>
          <p:cNvSpPr>
            <a:spLocks noChangeAspect="1"/>
          </p:cNvSpPr>
          <p:nvPr/>
        </p:nvSpPr>
        <p:spPr>
          <a:xfrm>
            <a:off x="1402472" y="865686"/>
            <a:ext cx="877187" cy="6578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25" name="Flowchart: Connector 24"/>
          <p:cNvSpPr/>
          <p:nvPr/>
        </p:nvSpPr>
        <p:spPr>
          <a:xfrm>
            <a:off x="2717496" y="914400"/>
            <a:ext cx="304800" cy="2851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Manual Input 25"/>
          <p:cNvSpPr/>
          <p:nvPr/>
        </p:nvSpPr>
        <p:spPr>
          <a:xfrm>
            <a:off x="3098496" y="913095"/>
            <a:ext cx="381000" cy="281535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Triangle 26"/>
          <p:cNvSpPr/>
          <p:nvPr/>
        </p:nvSpPr>
        <p:spPr>
          <a:xfrm>
            <a:off x="2717496" y="1258680"/>
            <a:ext cx="762000" cy="18912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Pentagon 39"/>
          <p:cNvSpPr>
            <a:spLocks noChangeAspect="1"/>
          </p:cNvSpPr>
          <p:nvPr/>
        </p:nvSpPr>
        <p:spPr>
          <a:xfrm>
            <a:off x="48197" y="811373"/>
            <a:ext cx="1288790" cy="776318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41" name="Rounded Rectangle 40"/>
          <p:cNvSpPr/>
          <p:nvPr/>
        </p:nvSpPr>
        <p:spPr>
          <a:xfrm>
            <a:off x="174432" y="897489"/>
            <a:ext cx="853439" cy="3611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74432" y="1296726"/>
            <a:ext cx="494788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733502" y="1296726"/>
            <a:ext cx="294370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57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2280815" y="811373"/>
            <a:ext cx="1321010" cy="77631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1025046" y="811373"/>
            <a:ext cx="1546548" cy="776318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30" name="PPTZoomInShape201402171417529332"/>
          <p:cNvSpPr>
            <a:spLocks noChangeAspect="1"/>
          </p:cNvSpPr>
          <p:nvPr/>
        </p:nvSpPr>
        <p:spPr>
          <a:xfrm>
            <a:off x="1402472" y="865686"/>
            <a:ext cx="877187" cy="6578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25" name="Flowchart: Connector 24"/>
          <p:cNvSpPr/>
          <p:nvPr/>
        </p:nvSpPr>
        <p:spPr>
          <a:xfrm>
            <a:off x="2717496" y="914400"/>
            <a:ext cx="304800" cy="2851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Manual Input 25"/>
          <p:cNvSpPr/>
          <p:nvPr/>
        </p:nvSpPr>
        <p:spPr>
          <a:xfrm>
            <a:off x="3098496" y="913095"/>
            <a:ext cx="381000" cy="281535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Triangle 26"/>
          <p:cNvSpPr/>
          <p:nvPr/>
        </p:nvSpPr>
        <p:spPr>
          <a:xfrm>
            <a:off x="2717496" y="1258680"/>
            <a:ext cx="762000" cy="18912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Pentagon 17"/>
          <p:cNvSpPr>
            <a:spLocks noChangeAspect="1"/>
          </p:cNvSpPr>
          <p:nvPr/>
        </p:nvSpPr>
        <p:spPr>
          <a:xfrm>
            <a:off x="48197" y="811373"/>
            <a:ext cx="1288790" cy="776318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19" name="Rounded Rectangle 18"/>
          <p:cNvSpPr/>
          <p:nvPr/>
        </p:nvSpPr>
        <p:spPr>
          <a:xfrm>
            <a:off x="174432" y="897489"/>
            <a:ext cx="853439" cy="3611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4432" y="1296726"/>
            <a:ext cx="494788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3502" y="1296726"/>
            <a:ext cx="294370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1402472" y="865686"/>
            <a:ext cx="877187" cy="65789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25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In2014021714175293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33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17529572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</p:spPr>
      </p:pic>
    </p:spTree>
    <p:extLst>
      <p:ext uri="{BB962C8B-B14F-4D97-AF65-F5344CB8AC3E}">
        <p14:creationId xmlns:p14="http://schemas.microsoft.com/office/powerpoint/2010/main" val="208120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991386 0.1344974 -0.006991386 0.1344974 -0.01398277 0.2689948 E" pathEditMode="relative" ptsTypes="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416969" y="41696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2590800" y="975360"/>
            <a:ext cx="487680" cy="4876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Z</a:t>
            </a:r>
            <a:endParaRPr lang="en-SG" sz="13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280160" y="990600"/>
            <a:ext cx="88392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Y</a:t>
            </a:r>
            <a:endParaRPr lang="en-SG" sz="13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76993" y="1798320"/>
            <a:ext cx="88392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M</a:t>
            </a:r>
            <a:endParaRPr lang="en-SG" sz="13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1276993" y="304800"/>
            <a:ext cx="883920" cy="3352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L</a:t>
            </a:r>
            <a:endParaRPr lang="en-SG" sz="13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579120" y="1005840"/>
            <a:ext cx="365760" cy="4267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576" tIns="18288" rIns="36576" bIns="18288" spcCol="0" rtlCol="0" anchor="ctr"/>
          <a:lstStyle/>
          <a:p>
            <a:pPr algn="ctr"/>
            <a:r>
              <a:rPr lang="en-US" sz="1300" b="1" dirty="0"/>
              <a:t>X</a:t>
            </a:r>
            <a:endParaRPr lang="en-SG" sz="1300" b="1" dirty="0"/>
          </a:p>
        </p:txBody>
      </p:sp>
    </p:spTree>
    <p:extLst>
      <p:ext uri="{BB962C8B-B14F-4D97-AF65-F5344CB8AC3E}">
        <p14:creationId xmlns:p14="http://schemas.microsoft.com/office/powerpoint/2010/main" val="123689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0">
        <p:fade/>
      </p:transition>
    </mc:Choice>
    <mc:Fallback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lay 3"/>
          <p:cNvSpPr/>
          <p:nvPr/>
        </p:nvSpPr>
        <p:spPr>
          <a:xfrm>
            <a:off x="2590800" y="975360"/>
            <a:ext cx="487680" cy="48768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Z</a:t>
            </a:r>
            <a:endParaRPr lang="en-SG" sz="1300" b="1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1280160" y="990600"/>
            <a:ext cx="88392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Y</a:t>
            </a:r>
            <a:endParaRPr lang="en-SG" sz="1300" b="1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1276993" y="1798320"/>
            <a:ext cx="883920" cy="457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M</a:t>
            </a:r>
            <a:endParaRPr lang="en-SG" sz="13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1276993" y="304800"/>
            <a:ext cx="883920" cy="33528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r>
              <a:rPr lang="en-US" sz="1300" b="1" dirty="0"/>
              <a:t>L</a:t>
            </a:r>
            <a:endParaRPr lang="en-SG" sz="1300" b="1" dirty="0"/>
          </a:p>
        </p:txBody>
      </p:sp>
      <p:sp>
        <p:nvSpPr>
          <p:cNvPr id="8" name="Flowchart: Document 7"/>
          <p:cNvSpPr/>
          <p:nvPr/>
        </p:nvSpPr>
        <p:spPr>
          <a:xfrm rot="5400000">
            <a:off x="579120" y="1005840"/>
            <a:ext cx="365760" cy="4267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576" tIns="18288" rIns="36576" bIns="18288" spcCol="0" rtlCol="0" anchor="ctr"/>
          <a:lstStyle/>
          <a:p>
            <a:pPr algn="ctr"/>
            <a:r>
              <a:rPr lang="en-US" sz="1300" b="1" dirty="0"/>
              <a:t>X</a:t>
            </a:r>
            <a:endParaRPr lang="en-SG" sz="1300" b="1" dirty="0"/>
          </a:p>
        </p:txBody>
      </p:sp>
      <p:sp>
        <p:nvSpPr>
          <p:cNvPr id="9" name="Right Arrow 8"/>
          <p:cNvSpPr/>
          <p:nvPr/>
        </p:nvSpPr>
        <p:spPr>
          <a:xfrm>
            <a:off x="1047800" y="1127760"/>
            <a:ext cx="18288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  <p:sp>
        <p:nvSpPr>
          <p:cNvPr id="11" name="Right Arrow 10"/>
          <p:cNvSpPr/>
          <p:nvPr/>
        </p:nvSpPr>
        <p:spPr>
          <a:xfrm>
            <a:off x="2255520" y="1127760"/>
            <a:ext cx="27432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  <p:sp>
        <p:nvSpPr>
          <p:cNvPr id="12" name="Right Arrow 11"/>
          <p:cNvSpPr/>
          <p:nvPr/>
        </p:nvSpPr>
        <p:spPr>
          <a:xfrm rot="5400000">
            <a:off x="1627513" y="762000"/>
            <a:ext cx="18288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  <p:sp>
        <p:nvSpPr>
          <p:cNvPr id="13" name="Right Arrow 12"/>
          <p:cNvSpPr/>
          <p:nvPr/>
        </p:nvSpPr>
        <p:spPr>
          <a:xfrm rot="16200000">
            <a:off x="1631472" y="1554480"/>
            <a:ext cx="18288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  <p:sp>
        <p:nvSpPr>
          <p:cNvPr id="14" name="Right Arrow 13"/>
          <p:cNvSpPr/>
          <p:nvPr/>
        </p:nvSpPr>
        <p:spPr>
          <a:xfrm>
            <a:off x="274320" y="1127760"/>
            <a:ext cx="18288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  <p:sp>
        <p:nvSpPr>
          <p:cNvPr id="15" name="Right Arrow 14"/>
          <p:cNvSpPr/>
          <p:nvPr/>
        </p:nvSpPr>
        <p:spPr>
          <a:xfrm>
            <a:off x="3261360" y="1121426"/>
            <a:ext cx="182880" cy="18288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1300" b="1"/>
          </a:p>
        </p:txBody>
      </p:sp>
    </p:spTree>
    <p:extLst>
      <p:ext uri="{BB962C8B-B14F-4D97-AF65-F5344CB8AC3E}">
        <p14:creationId xmlns:p14="http://schemas.microsoft.com/office/powerpoint/2010/main" val="20179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Out2014021714140567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126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8499" y="-3609646"/>
            <a:ext cx="15251068" cy="11438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0648" y="-3248682"/>
            <a:ext cx="14091721" cy="1056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2799" y="-2887717"/>
            <a:ext cx="12932375" cy="969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14948" y="-2526753"/>
            <a:ext cx="11773027" cy="8829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7099" y="-2165788"/>
            <a:ext cx="10613681" cy="796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9249" y="-1804823"/>
            <a:ext cx="9454334" cy="709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1399" y="-1443859"/>
            <a:ext cx="8294987" cy="622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3549" y="-1082895"/>
            <a:ext cx="7135640" cy="5351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700" y="-721929"/>
            <a:ext cx="5976294" cy="4482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849" y="-360965"/>
            <a:ext cx="4816947" cy="361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657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PIndicator201402171414056966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</p:spPr>
      </p:pic>
    </p:spTree>
    <p:extLst>
      <p:ext uri="{BB962C8B-B14F-4D97-AF65-F5344CB8AC3E}">
        <p14:creationId xmlns:p14="http://schemas.microsoft.com/office/powerpoint/2010/main" val="3078107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spect="1"/>
          </p:cNvSpPr>
          <p:nvPr/>
        </p:nvSpPr>
        <p:spPr>
          <a:xfrm>
            <a:off x="2288159" y="811373"/>
            <a:ext cx="1321010" cy="776318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28" name="Pentagon 27"/>
          <p:cNvSpPr>
            <a:spLocks noChangeAspect="1"/>
          </p:cNvSpPr>
          <p:nvPr/>
        </p:nvSpPr>
        <p:spPr>
          <a:xfrm>
            <a:off x="1032390" y="811373"/>
            <a:ext cx="1546548" cy="776318"/>
          </a:xfrm>
          <a:prstGeom prst="homePlate">
            <a:avLst>
              <a:gd name="adj" fmla="val 24128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4" name="Pentagon 3"/>
          <p:cNvSpPr>
            <a:spLocks noChangeAspect="1"/>
          </p:cNvSpPr>
          <p:nvPr/>
        </p:nvSpPr>
        <p:spPr>
          <a:xfrm>
            <a:off x="48197" y="811373"/>
            <a:ext cx="1288790" cy="776318"/>
          </a:xfrm>
          <a:prstGeom prst="homePlate">
            <a:avLst>
              <a:gd name="adj" fmla="val 24128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30" name="PPTZoomOutShape201402171414056706"/>
          <p:cNvSpPr>
            <a:spLocks noChangeAspect="1"/>
          </p:cNvSpPr>
          <p:nvPr/>
        </p:nvSpPr>
        <p:spPr>
          <a:xfrm>
            <a:off x="1409816" y="865686"/>
            <a:ext cx="877187" cy="65789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0070C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/>
          </a:p>
        </p:txBody>
      </p:sp>
      <p:sp>
        <p:nvSpPr>
          <p:cNvPr id="5" name="Rounded Rectangle 4"/>
          <p:cNvSpPr/>
          <p:nvPr/>
        </p:nvSpPr>
        <p:spPr>
          <a:xfrm>
            <a:off x="174432" y="897489"/>
            <a:ext cx="853439" cy="36119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sz="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4432" y="1296726"/>
            <a:ext cx="494788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3502" y="1296726"/>
            <a:ext cx="294370" cy="2144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" tIns="18288" rIns="36576" bIns="18288" spcCol="0" rtlCol="0" anchor="ctr"/>
          <a:lstStyle/>
          <a:p>
            <a:pPr algn="ctr"/>
            <a:endParaRPr lang="en-SG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2724840" y="914400"/>
            <a:ext cx="304800" cy="2851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Flowchart: Manual Input 25"/>
          <p:cNvSpPr/>
          <p:nvPr/>
        </p:nvSpPr>
        <p:spPr>
          <a:xfrm>
            <a:off x="3105840" y="913095"/>
            <a:ext cx="381000" cy="281535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ight Triangle 26"/>
          <p:cNvSpPr/>
          <p:nvPr/>
        </p:nvSpPr>
        <p:spPr>
          <a:xfrm>
            <a:off x="2724840" y="1258680"/>
            <a:ext cx="762000" cy="18912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43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1000">
        <p:fade/>
      </p:transition>
    </mc:Choice>
    <mc:Fallback>
      <p:transition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2206286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3444656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10</Words>
  <Application>Microsoft Office PowerPoint</Application>
  <PresentationFormat>Custom</PresentationFormat>
  <Paragraphs>10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26</cp:revision>
  <dcterms:created xsi:type="dcterms:W3CDTF">2013-12-14T15:06:37Z</dcterms:created>
  <dcterms:modified xsi:type="dcterms:W3CDTF">2014-02-17T06:20:49Z</dcterms:modified>
</cp:coreProperties>
</file>