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87" r:id="rId4"/>
    <p:sldId id="256" r:id="rId5"/>
    <p:sldId id="288" r:id="rId6"/>
    <p:sldId id="292" r:id="rId7"/>
    <p:sldId id="290" r:id="rId8"/>
    <p:sldId id="294" r:id="rId9"/>
    <p:sldId id="293" r:id="rId10"/>
    <p:sldId id="291" r:id="rId11"/>
    <p:sldId id="295" r:id="rId12"/>
    <p:sldId id="27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Align by Slide" id="{A3A2B0AB-762C-4281-AA7B-EF7E134E0DC4}">
          <p14:sldIdLst>
            <p14:sldId id="256"/>
            <p14:sldId id="288"/>
            <p14:sldId id="292"/>
            <p14:sldId id="290"/>
            <p14:sldId id="294"/>
            <p14:sldId id="293"/>
            <p14:sldId id="291"/>
            <p14:sldId id="295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660"/>
  </p:normalViewPr>
  <p:slideViewPr>
    <p:cSldViewPr>
      <p:cViewPr varScale="1">
        <p:scale>
          <a:sx n="74" d="100"/>
          <a:sy n="74" d="100"/>
        </p:scale>
        <p:origin x="3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>
                <a:solidFill>
                  <a:srgbClr val="0070C0"/>
                </a:solidFill>
              </a:rPr>
              <a:t>DO NOT SAVE </a:t>
            </a:r>
            <a:r>
              <a:rPr lang="en-US" dirty="0">
                <a:solidFill>
                  <a:srgbClr val="0070C0"/>
                </a:solidFill>
              </a:rPr>
              <a:t>these slides after testing. Keep this file in its original form.</a:t>
            </a: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your result is different from the expected output, 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32400260827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230629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Duplicate and Rotate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Select the </a:t>
            </a:r>
            <a:r>
              <a:rPr lang="en-US" sz="2400" b="1" dirty="0">
                <a:solidFill>
                  <a:schemeClr val="bg1"/>
                </a:solidFill>
              </a:rPr>
              <a:t>Shape/Shapes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Click </a:t>
            </a:r>
            <a:r>
              <a:rPr lang="en-US" sz="2400" dirty="0" err="1">
                <a:solidFill>
                  <a:schemeClr val="bg1"/>
                </a:solidFill>
              </a:rPr>
              <a:t>PositionsLab</a:t>
            </a:r>
            <a:r>
              <a:rPr lang="en-US" sz="2400" dirty="0">
                <a:solidFill>
                  <a:schemeClr val="bg1"/>
                </a:solidFill>
              </a:rPr>
              <a:t> Ribbon </a:t>
            </a:r>
            <a:r>
              <a:rPr lang="en-US" sz="2400" dirty="0" smtClean="0">
                <a:solidFill>
                  <a:schemeClr val="bg1"/>
                </a:solidFill>
              </a:rPr>
              <a:t>button and drag </a:t>
            </a:r>
            <a:r>
              <a:rPr lang="en-US" sz="2400" smtClean="0">
                <a:solidFill>
                  <a:schemeClr val="bg1"/>
                </a:solidFill>
              </a:rPr>
              <a:t>the objects.</a:t>
            </a: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Apply </a:t>
            </a:r>
            <a:r>
              <a:rPr lang="en-US" sz="2400" b="1" dirty="0" smtClean="0">
                <a:solidFill>
                  <a:schemeClr val="bg1"/>
                </a:solidFill>
              </a:rPr>
              <a:t>Duplicate and Rotate </a:t>
            </a:r>
            <a:r>
              <a:rPr lang="en-US" sz="2400" dirty="0" smtClean="0">
                <a:solidFill>
                  <a:schemeClr val="bg1"/>
                </a:solidFill>
              </a:rPr>
              <a:t>to </a:t>
            </a:r>
            <a:r>
              <a:rPr lang="en-US" sz="2400" dirty="0">
                <a:solidFill>
                  <a:schemeClr val="bg1"/>
                </a:solidFill>
              </a:rPr>
              <a:t>the Shape/Shapes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Compare the result with the expected output.</a:t>
            </a: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3429000" y="2438400"/>
            <a:ext cx="20574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val 2"/>
          <p:cNvSpPr/>
          <p:nvPr/>
        </p:nvSpPr>
        <p:spPr>
          <a:xfrm>
            <a:off x="6248400" y="1981200"/>
            <a:ext cx="10668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Isosceles Triangle 3"/>
          <p:cNvSpPr/>
          <p:nvPr/>
        </p:nvSpPr>
        <p:spPr>
          <a:xfrm>
            <a:off x="6077712" y="3774583"/>
            <a:ext cx="1237488" cy="1066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35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0668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Duplicate and Rotate</a:t>
            </a:r>
            <a:r>
              <a:rPr lang="en-US" dirty="0" smtClean="0">
                <a:solidFill>
                  <a:schemeClr val="bg1"/>
                </a:solidFill>
              </a:rPr>
              <a:t>:: Single Shape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47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/>
          <p:nvPr/>
        </p:nvSpPr>
        <p:spPr>
          <a:xfrm>
            <a:off x="3429000" y="2438400"/>
            <a:ext cx="20574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2"/>
          <p:cNvSpPr/>
          <p:nvPr/>
        </p:nvSpPr>
        <p:spPr>
          <a:xfrm rot="16455449">
            <a:off x="3488918" y="227858"/>
            <a:ext cx="10668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2"/>
          <p:cNvSpPr/>
          <p:nvPr/>
        </p:nvSpPr>
        <p:spPr>
          <a:xfrm>
            <a:off x="6248400" y="1981200"/>
            <a:ext cx="10668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Oval 2"/>
          <p:cNvSpPr/>
          <p:nvPr/>
        </p:nvSpPr>
        <p:spPr>
          <a:xfrm rot="19156891">
            <a:off x="5288123" y="612659"/>
            <a:ext cx="10668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Isosceles Triangle 3"/>
          <p:cNvSpPr/>
          <p:nvPr/>
        </p:nvSpPr>
        <p:spPr>
          <a:xfrm>
            <a:off x="6077712" y="3774583"/>
            <a:ext cx="1237488" cy="1066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62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/>
          <p:nvPr/>
        </p:nvSpPr>
        <p:spPr>
          <a:xfrm>
            <a:off x="3429000" y="2438400"/>
            <a:ext cx="20574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2"/>
          <p:cNvSpPr/>
          <p:nvPr/>
        </p:nvSpPr>
        <p:spPr>
          <a:xfrm rot="16455449">
            <a:off x="3488918" y="227858"/>
            <a:ext cx="10668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2"/>
          <p:cNvSpPr/>
          <p:nvPr/>
        </p:nvSpPr>
        <p:spPr>
          <a:xfrm rot="8905228">
            <a:off x="2263601" y="4327214"/>
            <a:ext cx="10668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Oval 2"/>
          <p:cNvSpPr/>
          <p:nvPr/>
        </p:nvSpPr>
        <p:spPr>
          <a:xfrm rot="19156891">
            <a:off x="5288123" y="612659"/>
            <a:ext cx="10668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2"/>
          <p:cNvSpPr/>
          <p:nvPr/>
        </p:nvSpPr>
        <p:spPr>
          <a:xfrm>
            <a:off x="6248400" y="1981200"/>
            <a:ext cx="10668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2"/>
          <p:cNvSpPr/>
          <p:nvPr/>
        </p:nvSpPr>
        <p:spPr>
          <a:xfrm rot="5935763">
            <a:off x="4165771" y="4981354"/>
            <a:ext cx="10668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Isosceles Triangle 3"/>
          <p:cNvSpPr/>
          <p:nvPr/>
        </p:nvSpPr>
        <p:spPr>
          <a:xfrm>
            <a:off x="6077712" y="3774583"/>
            <a:ext cx="1237488" cy="1066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49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1066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Duplicate and Rotate:: </a:t>
            </a:r>
            <a:r>
              <a:rPr lang="en-US" altLang="zh-CN" dirty="0" smtClean="0">
                <a:solidFill>
                  <a:schemeClr val="bg1"/>
                </a:solidFill>
              </a:rPr>
              <a:t>Multiple </a:t>
            </a:r>
            <a:r>
              <a:rPr lang="en-US" altLang="zh-CN" dirty="0">
                <a:solidFill>
                  <a:schemeClr val="bg1"/>
                </a:solidFill>
              </a:rPr>
              <a:t>Shape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15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9000" y="2438400"/>
            <a:ext cx="20574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Oval 2"/>
          <p:cNvSpPr/>
          <p:nvPr/>
        </p:nvSpPr>
        <p:spPr>
          <a:xfrm rot="5657316">
            <a:off x="4358397" y="4953977"/>
            <a:ext cx="10668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val 2"/>
          <p:cNvSpPr/>
          <p:nvPr/>
        </p:nvSpPr>
        <p:spPr>
          <a:xfrm>
            <a:off x="6248400" y="1981200"/>
            <a:ext cx="10668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Isosceles Triangle 3"/>
          <p:cNvSpPr/>
          <p:nvPr/>
        </p:nvSpPr>
        <p:spPr>
          <a:xfrm>
            <a:off x="6077712" y="3774583"/>
            <a:ext cx="1237488" cy="1066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osceles Triangle 3"/>
          <p:cNvSpPr/>
          <p:nvPr/>
        </p:nvSpPr>
        <p:spPr>
          <a:xfrm rot="5657316">
            <a:off x="2491074" y="4734763"/>
            <a:ext cx="1237488" cy="1066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31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9000" y="2438400"/>
            <a:ext cx="20574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Oval 2"/>
          <p:cNvSpPr/>
          <p:nvPr/>
        </p:nvSpPr>
        <p:spPr>
          <a:xfrm rot="16559553">
            <a:off x="3560666" y="215757"/>
            <a:ext cx="10668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val 2"/>
          <p:cNvSpPr/>
          <p:nvPr/>
        </p:nvSpPr>
        <p:spPr>
          <a:xfrm>
            <a:off x="6248400" y="1981200"/>
            <a:ext cx="10668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Isosceles Triangle 3"/>
          <p:cNvSpPr/>
          <p:nvPr/>
        </p:nvSpPr>
        <p:spPr>
          <a:xfrm>
            <a:off x="6077712" y="3774583"/>
            <a:ext cx="1237488" cy="1066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2"/>
          <p:cNvSpPr/>
          <p:nvPr/>
        </p:nvSpPr>
        <p:spPr>
          <a:xfrm rot="5657316">
            <a:off x="4358397" y="4953977"/>
            <a:ext cx="10668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Isosceles Triangle 3"/>
          <p:cNvSpPr/>
          <p:nvPr/>
        </p:nvSpPr>
        <p:spPr>
          <a:xfrm rot="5657316">
            <a:off x="2491074" y="4734763"/>
            <a:ext cx="1237488" cy="1066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2"/>
          <p:cNvSpPr/>
          <p:nvPr/>
        </p:nvSpPr>
        <p:spPr>
          <a:xfrm rot="11044596">
            <a:off x="1562744" y="3033636"/>
            <a:ext cx="10668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Isosceles Triangle 3"/>
          <p:cNvSpPr/>
          <p:nvPr/>
        </p:nvSpPr>
        <p:spPr>
          <a:xfrm rot="11044596">
            <a:off x="1690020" y="1250857"/>
            <a:ext cx="1237488" cy="1066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osceles Triangle 3"/>
          <p:cNvSpPr/>
          <p:nvPr/>
        </p:nvSpPr>
        <p:spPr>
          <a:xfrm rot="16559553">
            <a:off x="5249995" y="487865"/>
            <a:ext cx="1237488" cy="1066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87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89</Words>
  <Application>Microsoft Office PowerPoint</Application>
  <PresentationFormat>全屏显示(4:3)</PresentationFormat>
  <Paragraphs>12</Paragraphs>
  <Slides>10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宋体</vt:lpstr>
      <vt:lpstr>Arial</vt:lpstr>
      <vt:lpstr>Calibri</vt:lpstr>
      <vt:lpstr>Office Theme</vt:lpstr>
      <vt:lpstr>Main feature</vt:lpstr>
      <vt:lpstr>Sub feature</vt:lpstr>
      <vt:lpstr>PowerPointLabs Test Cases</vt:lpstr>
      <vt:lpstr>Duplicate and Rotate</vt:lpstr>
      <vt:lpstr>PowerPoint 演示文稿</vt:lpstr>
      <vt:lpstr>Duplicate and Rotate:: Single Shape</vt:lpstr>
      <vt:lpstr>PowerPoint 演示文稿</vt:lpstr>
      <vt:lpstr>PowerPoint 演示文稿</vt:lpstr>
      <vt:lpstr>Duplicate and Rotate:: Multiple Shape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Lord Dawn</cp:lastModifiedBy>
  <cp:revision>104</cp:revision>
  <dcterms:created xsi:type="dcterms:W3CDTF">2014-01-22T00:01:33Z</dcterms:created>
  <dcterms:modified xsi:type="dcterms:W3CDTF">2016-07-05T03:25:28Z</dcterms:modified>
</cp:coreProperties>
</file>