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10" r:id="rId9"/>
    <p:sldId id="311" r:id="rId10"/>
    <p:sldId id="308" r:id="rId11"/>
    <p:sldId id="321" r:id="rId12"/>
    <p:sldId id="322" r:id="rId13"/>
    <p:sldId id="323" r:id="rId14"/>
    <p:sldId id="326" r:id="rId15"/>
    <p:sldId id="328" r:id="rId16"/>
    <p:sldId id="327" r:id="rId17"/>
    <p:sldId id="318" r:id="rId18"/>
    <p:sldId id="319" r:id="rId19"/>
    <p:sldId id="320" r:id="rId20"/>
    <p:sldId id="331" r:id="rId21"/>
    <p:sldId id="313" r:id="rId22"/>
    <p:sldId id="315" r:id="rId23"/>
    <p:sldId id="314" r:id="rId24"/>
    <p:sldId id="304" r:id="rId25"/>
    <p:sldId id="305" r:id="rId26"/>
    <p:sldId id="306" r:id="rId27"/>
    <p:sldId id="332" r:id="rId28"/>
    <p:sldId id="324" r:id="rId29"/>
    <p:sldId id="329" r:id="rId30"/>
    <p:sldId id="325" r:id="rId31"/>
    <p:sldId id="316" r:id="rId32"/>
    <p:sldId id="317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10"/>
            <p14:sldId id="311"/>
            <p14:sldId id="308"/>
            <p14:sldId id="321"/>
            <p14:sldId id="322"/>
            <p14:sldId id="323"/>
            <p14:sldId id="326"/>
            <p14:sldId id="328"/>
            <p14:sldId id="327"/>
            <p14:sldId id="318"/>
            <p14:sldId id="319"/>
            <p14:sldId id="320"/>
            <p14:sldId id="331"/>
            <p14:sldId id="313"/>
            <p14:sldId id="315"/>
            <p14:sldId id="314"/>
            <p14:sldId id="304"/>
            <p14:sldId id="305"/>
            <p14:sldId id="306"/>
            <p14:sldId id="332"/>
            <p14:sldId id="324"/>
            <p14:sldId id="329"/>
            <p14:sldId id="325"/>
            <p14:sldId id="316"/>
            <p14:sldId id="317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2050" name="PPTZoomInShape2015062616282204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7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6282204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26162822079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2616282204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26162822079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2822089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4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1811340061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18113400629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1340066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3074" name="PPTZoomOutShape201506181134006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 smtClean="0"/>
              <a:t>AutoZoom</a:t>
            </a:r>
            <a:r>
              <a:rPr lang="en-SG" dirty="0" smtClean="0"/>
              <a:t> settings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0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6282862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2616282866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" y="780293"/>
            <a:ext cx="7669213" cy="450532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Indicator20150626162828716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207483 0.1584961 -0.1207483 0.3169922 -0.2414967 E" pathEditMode="relative" ptsTypes="">
                                      <p:cBhvr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23366" y="2336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5122" name="PPTZoomOutShape2015062616282870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3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</a:t>
            </a:r>
            <a:r>
              <a:rPr lang="en-US" dirty="0" err="1" smtClean="0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1) Move slide 16 to the end of the presentation. Attempt to Drill down. This should cause an error.</a:t>
            </a:r>
          </a:p>
          <a:p>
            <a:r>
              <a:rPr lang="en-SG" dirty="0" smtClean="0"/>
              <a:t>2) Move the slide to the start of the presentation. Attempt to Step back. This should also cause an error.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1026" name="PPTZoomInShape2015061811332466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1811332468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18113324665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1332472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</a:t>
            </a:r>
            <a:r>
              <a:rPr lang="en-SG" dirty="0" smtClean="0"/>
              <a:t>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308</Words>
  <Application>Microsoft Office PowerPoint</Application>
  <PresentationFormat>On-screen Show (4:3)</PresentationFormat>
  <Paragraphs>73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65</cp:revision>
  <dcterms:created xsi:type="dcterms:W3CDTF">2014-01-22T00:01:33Z</dcterms:created>
  <dcterms:modified xsi:type="dcterms:W3CDTF">2015-06-26T09:05:28Z</dcterms:modified>
</cp:coreProperties>
</file>